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82" r:id="rId7"/>
    <p:sldId id="267" r:id="rId8"/>
    <p:sldId id="268" r:id="rId9"/>
    <p:sldId id="266" r:id="rId10"/>
    <p:sldId id="270" r:id="rId11"/>
    <p:sldId id="263" r:id="rId12"/>
    <p:sldId id="262" r:id="rId13"/>
    <p:sldId id="272" r:id="rId14"/>
    <p:sldId id="276" r:id="rId15"/>
    <p:sldId id="275" r:id="rId16"/>
    <p:sldId id="278" r:id="rId17"/>
    <p:sldId id="277" r:id="rId18"/>
    <p:sldId id="279" r:id="rId19"/>
    <p:sldId id="269" r:id="rId20"/>
    <p:sldId id="281" r:id="rId21"/>
    <p:sldId id="280" r:id="rId22"/>
    <p:sldId id="28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8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1.png"/><Relationship Id="rId1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CFBAFD-5F86-4F26-822E-CF7EE6F07A4D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F31013-A18B-4C23-AE14-77AF887D846C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sz="2800" dirty="0">
            <a:latin typeface="NikoshBAN" pitchFamily="2" charset="0"/>
            <a:cs typeface="NikoshBAN" pitchFamily="2" charset="0"/>
          </a:endParaRPr>
        </a:p>
      </dgm:t>
    </dgm:pt>
    <dgm:pt modelId="{93A754C0-C852-4576-95D8-1F1DFCB9B906}" type="parTrans" cxnId="{1D2F06A7-2C02-4D8F-9A79-440BF0523A6C}">
      <dgm:prSet/>
      <dgm:spPr/>
      <dgm:t>
        <a:bodyPr/>
        <a:lstStyle/>
        <a:p>
          <a:endParaRPr lang="en-US"/>
        </a:p>
      </dgm:t>
    </dgm:pt>
    <dgm:pt modelId="{9FC3E99E-496B-4D67-ABDC-3BB5E77EDFBD}" type="sibTrans" cxnId="{1D2F06A7-2C02-4D8F-9A79-440BF0523A6C}">
      <dgm:prSet/>
      <dgm:spPr/>
      <dgm:t>
        <a:bodyPr/>
        <a:lstStyle/>
        <a:p>
          <a:endParaRPr lang="en-US"/>
        </a:p>
      </dgm:t>
    </dgm:pt>
    <dgm:pt modelId="{C75B6E52-AFFA-4F01-B222-F118046F9F58}">
      <dgm:prSet phldrT="[Tex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sz="1800" dirty="0">
            <a:latin typeface="NikoshBAN" pitchFamily="2" charset="0"/>
            <a:cs typeface="NikoshBAN" pitchFamily="2" charset="0"/>
          </a:endParaRPr>
        </a:p>
      </dgm:t>
    </dgm:pt>
    <dgm:pt modelId="{62E85904-F2FE-4E26-AE3B-4C2C2AB44D11}" type="parTrans" cxnId="{230DECF4-1E80-49E8-8ADB-79202069D9D5}">
      <dgm:prSet/>
      <dgm:spPr/>
      <dgm:t>
        <a:bodyPr/>
        <a:lstStyle/>
        <a:p>
          <a:endParaRPr lang="en-US"/>
        </a:p>
      </dgm:t>
    </dgm:pt>
    <dgm:pt modelId="{D9BAD91D-0D7C-4599-8021-2E160C7EB918}" type="sibTrans" cxnId="{230DECF4-1E80-49E8-8ADB-79202069D9D5}">
      <dgm:prSet/>
      <dgm:spPr/>
      <dgm:t>
        <a:bodyPr/>
        <a:lstStyle/>
        <a:p>
          <a:endParaRPr lang="en-US"/>
        </a:p>
      </dgm:t>
    </dgm:pt>
    <dgm:pt modelId="{01B7E3A6-27D3-4785-A244-EFAEA3000538}">
      <dgm:prSet phldrT="[Text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sz="1800" dirty="0">
            <a:latin typeface="NikoshBAN" pitchFamily="2" charset="0"/>
            <a:cs typeface="NikoshBAN" pitchFamily="2" charset="0"/>
          </a:endParaRPr>
        </a:p>
      </dgm:t>
    </dgm:pt>
    <dgm:pt modelId="{9D40DCD5-C4C8-4950-AFD1-C97B518CD067}" type="parTrans" cxnId="{AF51E87A-A844-48BF-B2D8-253A131B05EE}">
      <dgm:prSet/>
      <dgm:spPr/>
      <dgm:t>
        <a:bodyPr/>
        <a:lstStyle/>
        <a:p>
          <a:endParaRPr lang="en-US"/>
        </a:p>
      </dgm:t>
    </dgm:pt>
    <dgm:pt modelId="{EDECE576-17B2-42B5-BBCE-DAF76A791967}" type="sibTrans" cxnId="{AF51E87A-A844-48BF-B2D8-253A131B05EE}">
      <dgm:prSet/>
      <dgm:spPr/>
      <dgm:t>
        <a:bodyPr/>
        <a:lstStyle/>
        <a:p>
          <a:endParaRPr lang="en-US"/>
        </a:p>
      </dgm:t>
    </dgm:pt>
    <dgm:pt modelId="{88ABADCF-3C9C-4428-8583-D8C00967CB8D}">
      <dgm:prSet phldrT="[Text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sz="2400" dirty="0">
            <a:latin typeface="NikoshBAN" pitchFamily="2" charset="0"/>
            <a:cs typeface="NikoshBAN" pitchFamily="2" charset="0"/>
          </a:endParaRPr>
        </a:p>
      </dgm:t>
    </dgm:pt>
    <dgm:pt modelId="{4B22EB7B-F385-406B-B2FE-5543C8545902}" type="sibTrans" cxnId="{04F21A9B-64E4-43BB-B686-03DCDB6DD5B9}">
      <dgm:prSet/>
      <dgm:spPr/>
      <dgm:t>
        <a:bodyPr/>
        <a:lstStyle/>
        <a:p>
          <a:endParaRPr lang="en-US"/>
        </a:p>
      </dgm:t>
    </dgm:pt>
    <dgm:pt modelId="{015AFFBF-9E68-448B-AFDE-095B60992DED}" type="parTrans" cxnId="{04F21A9B-64E4-43BB-B686-03DCDB6DD5B9}">
      <dgm:prSet/>
      <dgm:spPr/>
      <dgm:t>
        <a:bodyPr/>
        <a:lstStyle/>
        <a:p>
          <a:endParaRPr lang="en-US"/>
        </a:p>
      </dgm:t>
    </dgm:pt>
    <dgm:pt modelId="{888948D9-112D-4086-9800-299B02783A21}">
      <dgm:prSet phldrT="[Text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 sz="1800" dirty="0">
            <a:latin typeface="NikoshBAN" pitchFamily="2" charset="0"/>
            <a:cs typeface="NikoshBAN" pitchFamily="2" charset="0"/>
          </a:endParaRPr>
        </a:p>
      </dgm:t>
    </dgm:pt>
    <dgm:pt modelId="{0E89D2CE-8F10-492B-8798-5F37A972DF04}" type="sibTrans" cxnId="{D766A0B1-06A8-4A0C-AC83-14E616810B0F}">
      <dgm:prSet/>
      <dgm:spPr/>
      <dgm:t>
        <a:bodyPr/>
        <a:lstStyle/>
        <a:p>
          <a:endParaRPr lang="en-US"/>
        </a:p>
      </dgm:t>
    </dgm:pt>
    <dgm:pt modelId="{0FB49072-5639-4CA8-B4F4-7CFC078EE76F}" type="parTrans" cxnId="{D766A0B1-06A8-4A0C-AC83-14E616810B0F}">
      <dgm:prSet/>
      <dgm:spPr/>
      <dgm:t>
        <a:bodyPr/>
        <a:lstStyle/>
        <a:p>
          <a:endParaRPr lang="en-US"/>
        </a:p>
      </dgm:t>
    </dgm:pt>
    <dgm:pt modelId="{AFFD4194-3AD6-4973-83CE-140062812593}" type="pres">
      <dgm:prSet presAssocID="{06CFBAFD-5F86-4F26-822E-CF7EE6F07A4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CAE4CF-8F72-403A-AECF-A8D3DCEED007}" type="pres">
      <dgm:prSet presAssocID="{D5F31013-A18B-4C23-AE14-77AF887D846C}" presName="centerShape" presStyleLbl="node0" presStyleIdx="0" presStyleCnt="1" custScaleX="93133" custScaleY="79912" custLinFactNeighborX="37" custLinFactNeighborY="698"/>
      <dgm:spPr/>
      <dgm:t>
        <a:bodyPr/>
        <a:lstStyle/>
        <a:p>
          <a:endParaRPr lang="en-US"/>
        </a:p>
      </dgm:t>
    </dgm:pt>
    <dgm:pt modelId="{83DE991C-9745-4C54-B73C-439AE6084C56}" type="pres">
      <dgm:prSet presAssocID="{888948D9-112D-4086-9800-299B02783A21}" presName="node" presStyleLbl="node1" presStyleIdx="0" presStyleCnt="4" custScaleX="71871" custScaleY="84395" custRadScaleRad="97029" custRadScaleInc="57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7E0421-562F-4335-BCEA-900F756D3DE6}" type="pres">
      <dgm:prSet presAssocID="{888948D9-112D-4086-9800-299B02783A21}" presName="dummy" presStyleCnt="0"/>
      <dgm:spPr/>
    </dgm:pt>
    <dgm:pt modelId="{56BA15D3-35F0-4CB7-A9BB-61996ADB7A8E}" type="pres">
      <dgm:prSet presAssocID="{0E89D2CE-8F10-492B-8798-5F37A972DF04}" presName="sibTrans" presStyleLbl="sibTrans2D1" presStyleIdx="0" presStyleCnt="4"/>
      <dgm:spPr/>
      <dgm:t>
        <a:bodyPr/>
        <a:lstStyle/>
        <a:p>
          <a:endParaRPr lang="en-US"/>
        </a:p>
      </dgm:t>
    </dgm:pt>
    <dgm:pt modelId="{D75E531D-73B2-4369-B627-6F041E96827C}" type="pres">
      <dgm:prSet presAssocID="{C75B6E52-AFFA-4F01-B222-F118046F9F58}" presName="node" presStyleLbl="node1" presStyleIdx="1" presStyleCnt="4" custScaleX="116670" custScaleY="1160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D87F74-945E-4C99-B123-3290BE4AE514}" type="pres">
      <dgm:prSet presAssocID="{C75B6E52-AFFA-4F01-B222-F118046F9F58}" presName="dummy" presStyleCnt="0"/>
      <dgm:spPr/>
    </dgm:pt>
    <dgm:pt modelId="{F79B6645-4384-4DA0-9397-AEB40DBC770D}" type="pres">
      <dgm:prSet presAssocID="{D9BAD91D-0D7C-4599-8021-2E160C7EB918}" presName="sibTrans" presStyleLbl="sibTrans2D1" presStyleIdx="1" presStyleCnt="4"/>
      <dgm:spPr/>
      <dgm:t>
        <a:bodyPr/>
        <a:lstStyle/>
        <a:p>
          <a:endParaRPr lang="en-US"/>
        </a:p>
      </dgm:t>
    </dgm:pt>
    <dgm:pt modelId="{5A000214-B2A0-4041-B995-C3ECBDBD8D22}" type="pres">
      <dgm:prSet presAssocID="{01B7E3A6-27D3-4785-A244-EFAEA3000538}" presName="node" presStyleLbl="node1" presStyleIdx="2" presStyleCnt="4" custScaleX="96151" custScaleY="111021" custRadScaleRad="897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09108A-09DB-4889-B1C1-C311C06BCCC2}" type="pres">
      <dgm:prSet presAssocID="{01B7E3A6-27D3-4785-A244-EFAEA3000538}" presName="dummy" presStyleCnt="0"/>
      <dgm:spPr/>
    </dgm:pt>
    <dgm:pt modelId="{A97A1FE4-210C-4A3D-B467-7E06453C58B3}" type="pres">
      <dgm:prSet presAssocID="{EDECE576-17B2-42B5-BBCE-DAF76A791967}" presName="sibTrans" presStyleLbl="sibTrans2D1" presStyleIdx="2" presStyleCnt="4"/>
      <dgm:spPr/>
      <dgm:t>
        <a:bodyPr/>
        <a:lstStyle/>
        <a:p>
          <a:endParaRPr lang="en-US"/>
        </a:p>
      </dgm:t>
    </dgm:pt>
    <dgm:pt modelId="{1BB53FF4-FF27-4202-9F41-77D232C60754}" type="pres">
      <dgm:prSet presAssocID="{88ABADCF-3C9C-4428-8583-D8C00967CB8D}" presName="node" presStyleLbl="node1" presStyleIdx="3" presStyleCnt="4" custScaleX="134782" custScaleY="1444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C8ACF1-4223-4232-84F1-D3274A66F4DA}" type="pres">
      <dgm:prSet presAssocID="{88ABADCF-3C9C-4428-8583-D8C00967CB8D}" presName="dummy" presStyleCnt="0"/>
      <dgm:spPr/>
    </dgm:pt>
    <dgm:pt modelId="{3565F81C-40F7-4DA1-9BDB-CF35209FCDE4}" type="pres">
      <dgm:prSet presAssocID="{4B22EB7B-F385-406B-B2FE-5543C8545902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1D2F06A7-2C02-4D8F-9A79-440BF0523A6C}" srcId="{06CFBAFD-5F86-4F26-822E-CF7EE6F07A4D}" destId="{D5F31013-A18B-4C23-AE14-77AF887D846C}" srcOrd="0" destOrd="0" parTransId="{93A754C0-C852-4576-95D8-1F1DFCB9B906}" sibTransId="{9FC3E99E-496B-4D67-ABDC-3BB5E77EDFBD}"/>
    <dgm:cxn modelId="{5C311C15-4931-478B-ADE5-F4B40708A512}" type="presOf" srcId="{88ABADCF-3C9C-4428-8583-D8C00967CB8D}" destId="{1BB53FF4-FF27-4202-9F41-77D232C60754}" srcOrd="0" destOrd="0" presId="urn:microsoft.com/office/officeart/2005/8/layout/radial6"/>
    <dgm:cxn modelId="{651E79D6-84C8-47B6-B3F8-F4BDFDBB35F2}" type="presOf" srcId="{D9BAD91D-0D7C-4599-8021-2E160C7EB918}" destId="{F79B6645-4384-4DA0-9397-AEB40DBC770D}" srcOrd="0" destOrd="0" presId="urn:microsoft.com/office/officeart/2005/8/layout/radial6"/>
    <dgm:cxn modelId="{E6354053-3897-4164-9494-DEDB2A7570CB}" type="presOf" srcId="{06CFBAFD-5F86-4F26-822E-CF7EE6F07A4D}" destId="{AFFD4194-3AD6-4973-83CE-140062812593}" srcOrd="0" destOrd="0" presId="urn:microsoft.com/office/officeart/2005/8/layout/radial6"/>
    <dgm:cxn modelId="{5B76E4AB-E536-4572-B3DF-7FB12BA6570F}" type="presOf" srcId="{C75B6E52-AFFA-4F01-B222-F118046F9F58}" destId="{D75E531D-73B2-4369-B627-6F041E96827C}" srcOrd="0" destOrd="0" presId="urn:microsoft.com/office/officeart/2005/8/layout/radial6"/>
    <dgm:cxn modelId="{FFB83308-59D5-4F10-85F7-690EF2F2B709}" type="presOf" srcId="{4B22EB7B-F385-406B-B2FE-5543C8545902}" destId="{3565F81C-40F7-4DA1-9BDB-CF35209FCDE4}" srcOrd="0" destOrd="0" presId="urn:microsoft.com/office/officeart/2005/8/layout/radial6"/>
    <dgm:cxn modelId="{1198E4BD-377A-4AD5-87BA-73DA33EE9732}" type="presOf" srcId="{0E89D2CE-8F10-492B-8798-5F37A972DF04}" destId="{56BA15D3-35F0-4CB7-A9BB-61996ADB7A8E}" srcOrd="0" destOrd="0" presId="urn:microsoft.com/office/officeart/2005/8/layout/radial6"/>
    <dgm:cxn modelId="{04F21A9B-64E4-43BB-B686-03DCDB6DD5B9}" srcId="{D5F31013-A18B-4C23-AE14-77AF887D846C}" destId="{88ABADCF-3C9C-4428-8583-D8C00967CB8D}" srcOrd="3" destOrd="0" parTransId="{015AFFBF-9E68-448B-AFDE-095B60992DED}" sibTransId="{4B22EB7B-F385-406B-B2FE-5543C8545902}"/>
    <dgm:cxn modelId="{8BA54986-D5BC-4711-8688-86D7E442065D}" type="presOf" srcId="{EDECE576-17B2-42B5-BBCE-DAF76A791967}" destId="{A97A1FE4-210C-4A3D-B467-7E06453C58B3}" srcOrd="0" destOrd="0" presId="urn:microsoft.com/office/officeart/2005/8/layout/radial6"/>
    <dgm:cxn modelId="{DB38ACB1-9260-40CE-8491-CA21268BCE17}" type="presOf" srcId="{888948D9-112D-4086-9800-299B02783A21}" destId="{83DE991C-9745-4C54-B73C-439AE6084C56}" srcOrd="0" destOrd="0" presId="urn:microsoft.com/office/officeart/2005/8/layout/radial6"/>
    <dgm:cxn modelId="{85941863-358D-4FE2-8829-17CC168FF256}" type="presOf" srcId="{D5F31013-A18B-4C23-AE14-77AF887D846C}" destId="{4FCAE4CF-8F72-403A-AECF-A8D3DCEED007}" srcOrd="0" destOrd="0" presId="urn:microsoft.com/office/officeart/2005/8/layout/radial6"/>
    <dgm:cxn modelId="{441D8D53-9B5A-442D-A55B-5495EDAF7AD6}" type="presOf" srcId="{01B7E3A6-27D3-4785-A244-EFAEA3000538}" destId="{5A000214-B2A0-4041-B995-C3ECBDBD8D22}" srcOrd="0" destOrd="0" presId="urn:microsoft.com/office/officeart/2005/8/layout/radial6"/>
    <dgm:cxn modelId="{AF51E87A-A844-48BF-B2D8-253A131B05EE}" srcId="{D5F31013-A18B-4C23-AE14-77AF887D846C}" destId="{01B7E3A6-27D3-4785-A244-EFAEA3000538}" srcOrd="2" destOrd="0" parTransId="{9D40DCD5-C4C8-4950-AFD1-C97B518CD067}" sibTransId="{EDECE576-17B2-42B5-BBCE-DAF76A791967}"/>
    <dgm:cxn modelId="{D766A0B1-06A8-4A0C-AC83-14E616810B0F}" srcId="{D5F31013-A18B-4C23-AE14-77AF887D846C}" destId="{888948D9-112D-4086-9800-299B02783A21}" srcOrd="0" destOrd="0" parTransId="{0FB49072-5639-4CA8-B4F4-7CFC078EE76F}" sibTransId="{0E89D2CE-8F10-492B-8798-5F37A972DF04}"/>
    <dgm:cxn modelId="{230DECF4-1E80-49E8-8ADB-79202069D9D5}" srcId="{D5F31013-A18B-4C23-AE14-77AF887D846C}" destId="{C75B6E52-AFFA-4F01-B222-F118046F9F58}" srcOrd="1" destOrd="0" parTransId="{62E85904-F2FE-4E26-AE3B-4C2C2AB44D11}" sibTransId="{D9BAD91D-0D7C-4599-8021-2E160C7EB918}"/>
    <dgm:cxn modelId="{1859E7C7-DCE3-4298-A6EB-70C7958AFD18}" type="presParOf" srcId="{AFFD4194-3AD6-4973-83CE-140062812593}" destId="{4FCAE4CF-8F72-403A-AECF-A8D3DCEED007}" srcOrd="0" destOrd="0" presId="urn:microsoft.com/office/officeart/2005/8/layout/radial6"/>
    <dgm:cxn modelId="{6A5666BB-0602-48B9-A97F-896CE3F65510}" type="presParOf" srcId="{AFFD4194-3AD6-4973-83CE-140062812593}" destId="{83DE991C-9745-4C54-B73C-439AE6084C56}" srcOrd="1" destOrd="0" presId="urn:microsoft.com/office/officeart/2005/8/layout/radial6"/>
    <dgm:cxn modelId="{ED56850F-AB84-4F34-B81E-E13455934F0E}" type="presParOf" srcId="{AFFD4194-3AD6-4973-83CE-140062812593}" destId="{8E7E0421-562F-4335-BCEA-900F756D3DE6}" srcOrd="2" destOrd="0" presId="urn:microsoft.com/office/officeart/2005/8/layout/radial6"/>
    <dgm:cxn modelId="{3C84B32D-B720-41CD-9F04-7B1E30AF9F7D}" type="presParOf" srcId="{AFFD4194-3AD6-4973-83CE-140062812593}" destId="{56BA15D3-35F0-4CB7-A9BB-61996ADB7A8E}" srcOrd="3" destOrd="0" presId="urn:microsoft.com/office/officeart/2005/8/layout/radial6"/>
    <dgm:cxn modelId="{B5B69D5B-2407-420A-B508-000F580975ED}" type="presParOf" srcId="{AFFD4194-3AD6-4973-83CE-140062812593}" destId="{D75E531D-73B2-4369-B627-6F041E96827C}" srcOrd="4" destOrd="0" presId="urn:microsoft.com/office/officeart/2005/8/layout/radial6"/>
    <dgm:cxn modelId="{F8D6F70C-0B88-4C1C-8D1C-C0408D619B4A}" type="presParOf" srcId="{AFFD4194-3AD6-4973-83CE-140062812593}" destId="{1CD87F74-945E-4C99-B123-3290BE4AE514}" srcOrd="5" destOrd="0" presId="urn:microsoft.com/office/officeart/2005/8/layout/radial6"/>
    <dgm:cxn modelId="{AA1E6253-B099-4E15-9864-FAF4DCEC3B16}" type="presParOf" srcId="{AFFD4194-3AD6-4973-83CE-140062812593}" destId="{F79B6645-4384-4DA0-9397-AEB40DBC770D}" srcOrd="6" destOrd="0" presId="urn:microsoft.com/office/officeart/2005/8/layout/radial6"/>
    <dgm:cxn modelId="{858F30D3-A5D9-46F6-A82B-8CCB05D931E5}" type="presParOf" srcId="{AFFD4194-3AD6-4973-83CE-140062812593}" destId="{5A000214-B2A0-4041-B995-C3ECBDBD8D22}" srcOrd="7" destOrd="0" presId="urn:microsoft.com/office/officeart/2005/8/layout/radial6"/>
    <dgm:cxn modelId="{9F68993E-E327-426A-9BFF-BAB0845C5B53}" type="presParOf" srcId="{AFFD4194-3AD6-4973-83CE-140062812593}" destId="{8A09108A-09DB-4889-B1C1-C311C06BCCC2}" srcOrd="8" destOrd="0" presId="urn:microsoft.com/office/officeart/2005/8/layout/radial6"/>
    <dgm:cxn modelId="{7A90052B-C87E-4FB5-9FC2-B87688A34E74}" type="presParOf" srcId="{AFFD4194-3AD6-4973-83CE-140062812593}" destId="{A97A1FE4-210C-4A3D-B467-7E06453C58B3}" srcOrd="9" destOrd="0" presId="urn:microsoft.com/office/officeart/2005/8/layout/radial6"/>
    <dgm:cxn modelId="{027CAFF3-93C8-4D17-8E61-D1BF89DC216D}" type="presParOf" srcId="{AFFD4194-3AD6-4973-83CE-140062812593}" destId="{1BB53FF4-FF27-4202-9F41-77D232C60754}" srcOrd="10" destOrd="0" presId="urn:microsoft.com/office/officeart/2005/8/layout/radial6"/>
    <dgm:cxn modelId="{9C08D7FA-74FD-4F19-BF14-5F6E602A7764}" type="presParOf" srcId="{AFFD4194-3AD6-4973-83CE-140062812593}" destId="{13C8ACF1-4223-4232-84F1-D3274A66F4DA}" srcOrd="11" destOrd="0" presId="urn:microsoft.com/office/officeart/2005/8/layout/radial6"/>
    <dgm:cxn modelId="{C0D5C71A-C4D4-4825-95A5-6C7108910D7D}" type="presParOf" srcId="{AFFD4194-3AD6-4973-83CE-140062812593}" destId="{3565F81C-40F7-4DA1-9BDB-CF35209FCDE4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8A7CE-BB3B-44CC-A225-6991C13225D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16D173-FAB4-462A-9BF3-4E6955421F1D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dirty="0" err="1" smtClean="0">
              <a:latin typeface="NikoshBAN" pitchFamily="2" charset="0"/>
              <a:cs typeface="NikoshBAN" pitchFamily="2" charset="0"/>
            </a:rPr>
            <a:t>এর</a:t>
          </a:r>
          <a:r>
            <a:rPr lang="en-US" sz="24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dirty="0" err="1" smtClean="0">
              <a:latin typeface="NikoshBAN" pitchFamily="2" charset="0"/>
              <a:cs typeface="NikoshBAN" pitchFamily="2" charset="0"/>
            </a:rPr>
            <a:t>মধ্যে</a:t>
          </a:r>
          <a:r>
            <a:rPr lang="en-US" sz="24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dirty="0" err="1" smtClean="0">
              <a:latin typeface="NikoshBAN" pitchFamily="2" charset="0"/>
              <a:cs typeface="NikoshBAN" pitchFamily="2" charset="0"/>
            </a:rPr>
            <a:t>নতুনত্ব</a:t>
          </a:r>
          <a:r>
            <a:rPr lang="en-US" sz="24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dirty="0" err="1" smtClean="0">
              <a:latin typeface="NikoshBAN" pitchFamily="2" charset="0"/>
              <a:cs typeface="NikoshBAN" pitchFamily="2" charset="0"/>
            </a:rPr>
            <a:t>থাকবে</a:t>
          </a:r>
          <a:endParaRPr lang="en-US" sz="2400" dirty="0">
            <a:latin typeface="NikoshBAN" pitchFamily="2" charset="0"/>
            <a:cs typeface="NikoshBAN" pitchFamily="2" charset="0"/>
          </a:endParaRPr>
        </a:p>
      </dgm:t>
    </dgm:pt>
    <dgm:pt modelId="{5B74A469-CA39-4250-94DF-8B6ADAD0A587}" type="parTrans" cxnId="{B7F15E86-E4FA-478B-9C53-88C6F7680CBD}">
      <dgm:prSet/>
      <dgm:spPr/>
      <dgm:t>
        <a:bodyPr/>
        <a:lstStyle/>
        <a:p>
          <a:endParaRPr lang="en-US"/>
        </a:p>
      </dgm:t>
    </dgm:pt>
    <dgm:pt modelId="{E0BA97A9-2C91-450E-AC3F-FE17FD4EDFB6}" type="sibTrans" cxnId="{B7F15E86-E4FA-478B-9C53-88C6F7680CBD}">
      <dgm:prSet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56F4004F-0301-4424-BFCF-34E4960389F9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 err="1" smtClean="0">
              <a:latin typeface="NikoshBAN" pitchFamily="2" charset="0"/>
              <a:cs typeface="NikoshBAN" pitchFamily="2" charset="0"/>
            </a:rPr>
            <a:t>কৃষিকাজ</a:t>
          </a:r>
          <a:r>
            <a:rPr lang="en-US" sz="24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dirty="0" err="1" smtClean="0">
              <a:latin typeface="NikoshBAN" pitchFamily="2" charset="0"/>
              <a:cs typeface="NikoshBAN" pitchFamily="2" charset="0"/>
            </a:rPr>
            <a:t>সহজ</a:t>
          </a:r>
          <a:r>
            <a:rPr lang="en-US" sz="24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dirty="0" err="1" smtClean="0">
              <a:latin typeface="NikoshBAN" pitchFamily="2" charset="0"/>
              <a:cs typeface="NikoshBAN" pitchFamily="2" charset="0"/>
            </a:rPr>
            <a:t>হবে</a:t>
          </a:r>
          <a:endParaRPr lang="en-US" sz="2400" dirty="0">
            <a:latin typeface="NikoshBAN" pitchFamily="2" charset="0"/>
            <a:cs typeface="NikoshBAN" pitchFamily="2" charset="0"/>
          </a:endParaRPr>
        </a:p>
      </dgm:t>
    </dgm:pt>
    <dgm:pt modelId="{5B5B002A-55CE-4526-9266-B0D66C3C21A4}" type="parTrans" cxnId="{B750AD0F-B195-4B56-BF89-9CB29AA70302}">
      <dgm:prSet/>
      <dgm:spPr/>
      <dgm:t>
        <a:bodyPr/>
        <a:lstStyle/>
        <a:p>
          <a:endParaRPr lang="en-US"/>
        </a:p>
      </dgm:t>
    </dgm:pt>
    <dgm:pt modelId="{0C6208EE-AC46-4AF1-9BA9-021EA152B070}" type="sibTrans" cxnId="{B750AD0F-B195-4B56-BF89-9CB29AA70302}">
      <dgm:prSet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430B8E0D-7FA9-45C1-B668-6B6D717E2B3E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dirty="0" err="1" smtClean="0">
              <a:latin typeface="NikoshBAN" pitchFamily="2" charset="0"/>
              <a:cs typeface="NikoshBAN" pitchFamily="2" charset="0"/>
            </a:rPr>
            <a:t>অধিক</a:t>
          </a:r>
          <a:r>
            <a:rPr lang="en-US" sz="24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dirty="0" err="1" smtClean="0">
              <a:latin typeface="NikoshBAN" pitchFamily="2" charset="0"/>
              <a:cs typeface="NikoshBAN" pitchFamily="2" charset="0"/>
            </a:rPr>
            <a:t>উৎপাদনের</a:t>
          </a:r>
          <a:r>
            <a:rPr lang="en-US" sz="24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dirty="0" err="1" smtClean="0">
              <a:latin typeface="NikoshBAN" pitchFamily="2" charset="0"/>
              <a:cs typeface="NikoshBAN" pitchFamily="2" charset="0"/>
            </a:rPr>
            <a:t>নিশ্চয়তা</a:t>
          </a:r>
          <a:r>
            <a:rPr lang="en-US" sz="24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dirty="0" err="1" smtClean="0">
              <a:latin typeface="NikoshBAN" pitchFamily="2" charset="0"/>
              <a:cs typeface="NikoshBAN" pitchFamily="2" charset="0"/>
            </a:rPr>
            <a:t>থাকবে</a:t>
          </a:r>
          <a:endParaRPr lang="en-US" sz="2400" dirty="0">
            <a:latin typeface="NikoshBAN" pitchFamily="2" charset="0"/>
            <a:cs typeface="NikoshBAN" pitchFamily="2" charset="0"/>
          </a:endParaRPr>
        </a:p>
      </dgm:t>
    </dgm:pt>
    <dgm:pt modelId="{EFB3A4A7-1EF4-4130-A88B-FCBA08BF8EB4}" type="parTrans" cxnId="{EF608DE8-A7A3-4521-957F-D0107C5DE523}">
      <dgm:prSet/>
      <dgm:spPr/>
      <dgm:t>
        <a:bodyPr/>
        <a:lstStyle/>
        <a:p>
          <a:endParaRPr lang="en-US"/>
        </a:p>
      </dgm:t>
    </dgm:pt>
    <dgm:pt modelId="{10BEDA1B-6EEB-4759-9668-E5BF00D31F88}" type="sibTrans" cxnId="{EF608DE8-A7A3-4521-957F-D0107C5DE523}">
      <dgm:prSet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4132A9AD-5A33-47E5-97F1-B31808D4F1A1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 err="1" smtClean="0">
              <a:latin typeface="NikoshBAN" pitchFamily="2" charset="0"/>
              <a:cs typeface="NikoshBAN" pitchFamily="2" charset="0"/>
            </a:rPr>
            <a:t>খরচ</a:t>
          </a:r>
          <a:r>
            <a:rPr lang="en-US" sz="24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dirty="0" err="1" smtClean="0">
              <a:latin typeface="NikoshBAN" pitchFamily="2" charset="0"/>
              <a:cs typeface="NikoshBAN" pitchFamily="2" charset="0"/>
            </a:rPr>
            <a:t>কম</a:t>
          </a:r>
          <a:r>
            <a:rPr lang="en-US" sz="24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dirty="0" err="1" smtClean="0">
              <a:latin typeface="NikoshBAN" pitchFamily="2" charset="0"/>
              <a:cs typeface="NikoshBAN" pitchFamily="2" charset="0"/>
            </a:rPr>
            <a:t>কিন্তু</a:t>
          </a:r>
          <a:r>
            <a:rPr lang="en-US" sz="24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dirty="0" err="1" smtClean="0">
              <a:latin typeface="NikoshBAN" pitchFamily="2" charset="0"/>
              <a:cs typeface="NikoshBAN" pitchFamily="2" charset="0"/>
            </a:rPr>
            <a:t>লাভ</a:t>
          </a:r>
          <a:r>
            <a:rPr lang="en-US" sz="24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dirty="0" err="1" smtClean="0">
              <a:latin typeface="NikoshBAN" pitchFamily="2" charset="0"/>
              <a:cs typeface="NikoshBAN" pitchFamily="2" charset="0"/>
            </a:rPr>
            <a:t>বেশী</a:t>
          </a:r>
          <a:r>
            <a:rPr lang="en-US" sz="24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dirty="0" err="1" smtClean="0">
              <a:latin typeface="NikoshBAN" pitchFamily="2" charset="0"/>
              <a:cs typeface="NikoshBAN" pitchFamily="2" charset="0"/>
            </a:rPr>
            <a:t>হবে</a:t>
          </a:r>
          <a:endParaRPr lang="en-US" sz="2400" dirty="0">
            <a:latin typeface="NikoshBAN" pitchFamily="2" charset="0"/>
            <a:cs typeface="NikoshBAN" pitchFamily="2" charset="0"/>
          </a:endParaRPr>
        </a:p>
      </dgm:t>
    </dgm:pt>
    <dgm:pt modelId="{CBBD8BC1-6B2F-4AE1-BECE-A7006043546B}" type="parTrans" cxnId="{F4551918-E33F-4B58-97C9-85D1D2B3349C}">
      <dgm:prSet/>
      <dgm:spPr/>
      <dgm:t>
        <a:bodyPr/>
        <a:lstStyle/>
        <a:p>
          <a:endParaRPr lang="en-US"/>
        </a:p>
      </dgm:t>
    </dgm:pt>
    <dgm:pt modelId="{F3A9A3F7-EA0B-4EEC-BAEE-547A2B8DD251}" type="sibTrans" cxnId="{F4551918-E33F-4B58-97C9-85D1D2B3349C}">
      <dgm:prSet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68E848B2-B3E6-4201-891F-96415FE9FD05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 err="1" smtClean="0">
              <a:latin typeface="NikoshBAN" pitchFamily="2" charset="0"/>
              <a:cs typeface="NikoshBAN" pitchFamily="2" charset="0"/>
            </a:rPr>
            <a:t>সময়</a:t>
          </a:r>
          <a:r>
            <a:rPr lang="en-US" sz="24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dirty="0" err="1" smtClean="0">
              <a:latin typeface="NikoshBAN" pitchFamily="2" charset="0"/>
              <a:cs typeface="NikoshBAN" pitchFamily="2" charset="0"/>
            </a:rPr>
            <a:t>কম</a:t>
          </a:r>
          <a:r>
            <a:rPr lang="en-US" sz="24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dirty="0" err="1" smtClean="0">
              <a:latin typeface="NikoshBAN" pitchFamily="2" charset="0"/>
              <a:cs typeface="NikoshBAN" pitchFamily="2" charset="0"/>
            </a:rPr>
            <a:t>লাগবে</a:t>
          </a:r>
          <a:endParaRPr lang="en-US" sz="2400" dirty="0">
            <a:latin typeface="NikoshBAN" pitchFamily="2" charset="0"/>
            <a:cs typeface="NikoshBAN" pitchFamily="2" charset="0"/>
          </a:endParaRPr>
        </a:p>
      </dgm:t>
    </dgm:pt>
    <dgm:pt modelId="{287E36C2-A1BD-4CDB-B415-ADC8FE3D9C81}" type="parTrans" cxnId="{B3B11425-9BF2-4F4C-B488-3424337E9357}">
      <dgm:prSet/>
      <dgm:spPr/>
      <dgm:t>
        <a:bodyPr/>
        <a:lstStyle/>
        <a:p>
          <a:endParaRPr lang="en-US"/>
        </a:p>
      </dgm:t>
    </dgm:pt>
    <dgm:pt modelId="{755FA349-09E1-4AD4-85A7-E7563C062135}" type="sibTrans" cxnId="{B3B11425-9BF2-4F4C-B488-3424337E9357}">
      <dgm:prSet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D11B4731-83F8-4FD4-8E43-F67B708E629F}" type="pres">
      <dgm:prSet presAssocID="{3268A7CE-BB3B-44CC-A225-6991C13225D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E96E1D-961B-40A0-9605-519C150CE6E8}" type="pres">
      <dgm:prSet presAssocID="{2D16D173-FAB4-462A-9BF3-4E6955421F1D}" presName="node" presStyleLbl="node1" presStyleIdx="0" presStyleCnt="5" custScaleX="105260" custScaleY="947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E1E331-5EE9-476C-9A53-786F30E2FCF6}" type="pres">
      <dgm:prSet presAssocID="{E0BA97A9-2C91-450E-AC3F-FE17FD4EDFB6}" presName="sibTrans" presStyleLbl="sibTrans2D1" presStyleIdx="0" presStyleCnt="5"/>
      <dgm:spPr/>
      <dgm:t>
        <a:bodyPr/>
        <a:lstStyle/>
        <a:p>
          <a:endParaRPr lang="en-US"/>
        </a:p>
      </dgm:t>
    </dgm:pt>
    <dgm:pt modelId="{78BC1213-5796-4E08-A9F8-700ED6B8C5B7}" type="pres">
      <dgm:prSet presAssocID="{E0BA97A9-2C91-450E-AC3F-FE17FD4EDFB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A8EB65F-CF85-42A1-A5BD-8F8FBF4FB83E}" type="pres">
      <dgm:prSet presAssocID="{56F4004F-0301-4424-BFCF-34E4960389F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80596C-51AE-4548-8CE1-9267DB1E6E1C}" type="pres">
      <dgm:prSet presAssocID="{0C6208EE-AC46-4AF1-9BA9-021EA152B070}" presName="sibTrans" presStyleLbl="sibTrans2D1" presStyleIdx="1" presStyleCnt="5"/>
      <dgm:spPr/>
      <dgm:t>
        <a:bodyPr/>
        <a:lstStyle/>
        <a:p>
          <a:endParaRPr lang="en-US"/>
        </a:p>
      </dgm:t>
    </dgm:pt>
    <dgm:pt modelId="{74CFEA4C-364F-460A-8A59-BAF70201A61B}" type="pres">
      <dgm:prSet presAssocID="{0C6208EE-AC46-4AF1-9BA9-021EA152B070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7863414C-9C66-4906-B84A-AA0D09951F60}" type="pres">
      <dgm:prSet presAssocID="{430B8E0D-7FA9-45C1-B668-6B6D717E2B3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78A0B4-F15D-4AEF-BC53-6C52E176770D}" type="pres">
      <dgm:prSet presAssocID="{10BEDA1B-6EEB-4759-9668-E5BF00D31F88}" presName="sibTrans" presStyleLbl="sibTrans2D1" presStyleIdx="2" presStyleCnt="5"/>
      <dgm:spPr/>
      <dgm:t>
        <a:bodyPr/>
        <a:lstStyle/>
        <a:p>
          <a:endParaRPr lang="en-US"/>
        </a:p>
      </dgm:t>
    </dgm:pt>
    <dgm:pt modelId="{0CFA9908-F795-4C12-A60E-2893961A0B19}" type="pres">
      <dgm:prSet presAssocID="{10BEDA1B-6EEB-4759-9668-E5BF00D31F88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C8912053-5499-497A-BF61-C898AA14BB25}" type="pres">
      <dgm:prSet presAssocID="{4132A9AD-5A33-47E5-97F1-B31808D4F1A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53D031-C1C6-4DB2-B205-F5E0BDC288D7}" type="pres">
      <dgm:prSet presAssocID="{F3A9A3F7-EA0B-4EEC-BAEE-547A2B8DD251}" presName="sibTrans" presStyleLbl="sibTrans2D1" presStyleIdx="3" presStyleCnt="5"/>
      <dgm:spPr/>
      <dgm:t>
        <a:bodyPr/>
        <a:lstStyle/>
        <a:p>
          <a:endParaRPr lang="en-US"/>
        </a:p>
      </dgm:t>
    </dgm:pt>
    <dgm:pt modelId="{5704BB01-FDA9-425B-AD40-AB37DBA3C6BB}" type="pres">
      <dgm:prSet presAssocID="{F3A9A3F7-EA0B-4EEC-BAEE-547A2B8DD251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B543FC22-AF8C-4797-B4A9-4CA045030F96}" type="pres">
      <dgm:prSet presAssocID="{68E848B2-B3E6-4201-891F-96415FE9FD0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CC1D79-EBB0-4836-9318-866471AD35A5}" type="pres">
      <dgm:prSet presAssocID="{755FA349-09E1-4AD4-85A7-E7563C062135}" presName="sibTrans" presStyleLbl="sibTrans2D1" presStyleIdx="4" presStyleCnt="5"/>
      <dgm:spPr/>
      <dgm:t>
        <a:bodyPr/>
        <a:lstStyle/>
        <a:p>
          <a:endParaRPr lang="en-US"/>
        </a:p>
      </dgm:t>
    </dgm:pt>
    <dgm:pt modelId="{E1B9B2BB-D92A-4593-BC4F-117F890423A6}" type="pres">
      <dgm:prSet presAssocID="{755FA349-09E1-4AD4-85A7-E7563C062135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189186B7-A318-47F8-8EF1-AD03C2F555B2}" type="presOf" srcId="{2D16D173-FAB4-462A-9BF3-4E6955421F1D}" destId="{2EE96E1D-961B-40A0-9605-519C150CE6E8}" srcOrd="0" destOrd="0" presId="urn:microsoft.com/office/officeart/2005/8/layout/cycle2"/>
    <dgm:cxn modelId="{B3B11425-9BF2-4F4C-B488-3424337E9357}" srcId="{3268A7CE-BB3B-44CC-A225-6991C13225D2}" destId="{68E848B2-B3E6-4201-891F-96415FE9FD05}" srcOrd="4" destOrd="0" parTransId="{287E36C2-A1BD-4CDB-B415-ADC8FE3D9C81}" sibTransId="{755FA349-09E1-4AD4-85A7-E7563C062135}"/>
    <dgm:cxn modelId="{B7F15E86-E4FA-478B-9C53-88C6F7680CBD}" srcId="{3268A7CE-BB3B-44CC-A225-6991C13225D2}" destId="{2D16D173-FAB4-462A-9BF3-4E6955421F1D}" srcOrd="0" destOrd="0" parTransId="{5B74A469-CA39-4250-94DF-8B6ADAD0A587}" sibTransId="{E0BA97A9-2C91-450E-AC3F-FE17FD4EDFB6}"/>
    <dgm:cxn modelId="{A4034315-1AED-4A65-9CD2-7E925A70854C}" type="presOf" srcId="{F3A9A3F7-EA0B-4EEC-BAEE-547A2B8DD251}" destId="{5704BB01-FDA9-425B-AD40-AB37DBA3C6BB}" srcOrd="1" destOrd="0" presId="urn:microsoft.com/office/officeart/2005/8/layout/cycle2"/>
    <dgm:cxn modelId="{F5FF6C86-59FA-438C-A8EF-2CAC2DDD020D}" type="presOf" srcId="{68E848B2-B3E6-4201-891F-96415FE9FD05}" destId="{B543FC22-AF8C-4797-B4A9-4CA045030F96}" srcOrd="0" destOrd="0" presId="urn:microsoft.com/office/officeart/2005/8/layout/cycle2"/>
    <dgm:cxn modelId="{6F9528A8-B6E8-416E-9D3B-F5A2E188133B}" type="presOf" srcId="{0C6208EE-AC46-4AF1-9BA9-021EA152B070}" destId="{B580596C-51AE-4548-8CE1-9267DB1E6E1C}" srcOrd="0" destOrd="0" presId="urn:microsoft.com/office/officeart/2005/8/layout/cycle2"/>
    <dgm:cxn modelId="{EF608DE8-A7A3-4521-957F-D0107C5DE523}" srcId="{3268A7CE-BB3B-44CC-A225-6991C13225D2}" destId="{430B8E0D-7FA9-45C1-B668-6B6D717E2B3E}" srcOrd="2" destOrd="0" parTransId="{EFB3A4A7-1EF4-4130-A88B-FCBA08BF8EB4}" sibTransId="{10BEDA1B-6EEB-4759-9668-E5BF00D31F88}"/>
    <dgm:cxn modelId="{8FBEA9B0-F582-4733-B052-D16C66259FCB}" type="presOf" srcId="{10BEDA1B-6EEB-4759-9668-E5BF00D31F88}" destId="{0CFA9908-F795-4C12-A60E-2893961A0B19}" srcOrd="1" destOrd="0" presId="urn:microsoft.com/office/officeart/2005/8/layout/cycle2"/>
    <dgm:cxn modelId="{E2F08F49-A5EC-4CED-AA61-22F9C1900B79}" type="presOf" srcId="{E0BA97A9-2C91-450E-AC3F-FE17FD4EDFB6}" destId="{78BC1213-5796-4E08-A9F8-700ED6B8C5B7}" srcOrd="1" destOrd="0" presId="urn:microsoft.com/office/officeart/2005/8/layout/cycle2"/>
    <dgm:cxn modelId="{086A69A8-890C-448C-A1BB-3C4EF19AE00F}" type="presOf" srcId="{F3A9A3F7-EA0B-4EEC-BAEE-547A2B8DD251}" destId="{5353D031-C1C6-4DB2-B205-F5E0BDC288D7}" srcOrd="0" destOrd="0" presId="urn:microsoft.com/office/officeart/2005/8/layout/cycle2"/>
    <dgm:cxn modelId="{44885999-2718-4911-8907-1B146027C7CA}" type="presOf" srcId="{56F4004F-0301-4424-BFCF-34E4960389F9}" destId="{EA8EB65F-CF85-42A1-A5BD-8F8FBF4FB83E}" srcOrd="0" destOrd="0" presId="urn:microsoft.com/office/officeart/2005/8/layout/cycle2"/>
    <dgm:cxn modelId="{DB5037E5-FD0E-4AB2-90DA-81C8FB3D88F7}" type="presOf" srcId="{3268A7CE-BB3B-44CC-A225-6991C13225D2}" destId="{D11B4731-83F8-4FD4-8E43-F67B708E629F}" srcOrd="0" destOrd="0" presId="urn:microsoft.com/office/officeart/2005/8/layout/cycle2"/>
    <dgm:cxn modelId="{57E29F2F-2F0A-40A9-81EA-A1E4D6161357}" type="presOf" srcId="{4132A9AD-5A33-47E5-97F1-B31808D4F1A1}" destId="{C8912053-5499-497A-BF61-C898AA14BB25}" srcOrd="0" destOrd="0" presId="urn:microsoft.com/office/officeart/2005/8/layout/cycle2"/>
    <dgm:cxn modelId="{BEFF0F52-B741-49BD-B7B7-15C9BD898DB3}" type="presOf" srcId="{755FA349-09E1-4AD4-85A7-E7563C062135}" destId="{E1B9B2BB-D92A-4593-BC4F-117F890423A6}" srcOrd="1" destOrd="0" presId="urn:microsoft.com/office/officeart/2005/8/layout/cycle2"/>
    <dgm:cxn modelId="{764F5AE8-CBDF-4E8B-8B27-3811891580BC}" type="presOf" srcId="{E0BA97A9-2C91-450E-AC3F-FE17FD4EDFB6}" destId="{0BE1E331-5EE9-476C-9A53-786F30E2FCF6}" srcOrd="0" destOrd="0" presId="urn:microsoft.com/office/officeart/2005/8/layout/cycle2"/>
    <dgm:cxn modelId="{8D1F8330-4AE7-431D-9EA3-6611CD7840B4}" type="presOf" srcId="{430B8E0D-7FA9-45C1-B668-6B6D717E2B3E}" destId="{7863414C-9C66-4906-B84A-AA0D09951F60}" srcOrd="0" destOrd="0" presId="urn:microsoft.com/office/officeart/2005/8/layout/cycle2"/>
    <dgm:cxn modelId="{B750AD0F-B195-4B56-BF89-9CB29AA70302}" srcId="{3268A7CE-BB3B-44CC-A225-6991C13225D2}" destId="{56F4004F-0301-4424-BFCF-34E4960389F9}" srcOrd="1" destOrd="0" parTransId="{5B5B002A-55CE-4526-9266-B0D66C3C21A4}" sibTransId="{0C6208EE-AC46-4AF1-9BA9-021EA152B070}"/>
    <dgm:cxn modelId="{3EFFF456-696B-4C54-9BA4-983EA8241423}" type="presOf" srcId="{755FA349-09E1-4AD4-85A7-E7563C062135}" destId="{6FCC1D79-EBB0-4836-9318-866471AD35A5}" srcOrd="0" destOrd="0" presId="urn:microsoft.com/office/officeart/2005/8/layout/cycle2"/>
    <dgm:cxn modelId="{7C92C7C5-A324-4B1E-BA43-D67E8F888AC7}" type="presOf" srcId="{0C6208EE-AC46-4AF1-9BA9-021EA152B070}" destId="{74CFEA4C-364F-460A-8A59-BAF70201A61B}" srcOrd="1" destOrd="0" presId="urn:microsoft.com/office/officeart/2005/8/layout/cycle2"/>
    <dgm:cxn modelId="{ECF1F9D4-7AD3-4D5C-8B44-8583953678B2}" type="presOf" srcId="{10BEDA1B-6EEB-4759-9668-E5BF00D31F88}" destId="{2778A0B4-F15D-4AEF-BC53-6C52E176770D}" srcOrd="0" destOrd="0" presId="urn:microsoft.com/office/officeart/2005/8/layout/cycle2"/>
    <dgm:cxn modelId="{F4551918-E33F-4B58-97C9-85D1D2B3349C}" srcId="{3268A7CE-BB3B-44CC-A225-6991C13225D2}" destId="{4132A9AD-5A33-47E5-97F1-B31808D4F1A1}" srcOrd="3" destOrd="0" parTransId="{CBBD8BC1-6B2F-4AE1-BECE-A7006043546B}" sibTransId="{F3A9A3F7-EA0B-4EEC-BAEE-547A2B8DD251}"/>
    <dgm:cxn modelId="{62C1F53E-1493-4BE2-A53A-7A33DEAB3FC4}" type="presParOf" srcId="{D11B4731-83F8-4FD4-8E43-F67B708E629F}" destId="{2EE96E1D-961B-40A0-9605-519C150CE6E8}" srcOrd="0" destOrd="0" presId="urn:microsoft.com/office/officeart/2005/8/layout/cycle2"/>
    <dgm:cxn modelId="{17C6C507-6085-4AB9-9BCD-5EF1410BE356}" type="presParOf" srcId="{D11B4731-83F8-4FD4-8E43-F67B708E629F}" destId="{0BE1E331-5EE9-476C-9A53-786F30E2FCF6}" srcOrd="1" destOrd="0" presId="urn:microsoft.com/office/officeart/2005/8/layout/cycle2"/>
    <dgm:cxn modelId="{FCEFFD4E-0C5A-4387-9D9E-35DD20647C89}" type="presParOf" srcId="{0BE1E331-5EE9-476C-9A53-786F30E2FCF6}" destId="{78BC1213-5796-4E08-A9F8-700ED6B8C5B7}" srcOrd="0" destOrd="0" presId="urn:microsoft.com/office/officeart/2005/8/layout/cycle2"/>
    <dgm:cxn modelId="{E28E34D0-C0F3-4DB5-A2A1-86CE26452140}" type="presParOf" srcId="{D11B4731-83F8-4FD4-8E43-F67B708E629F}" destId="{EA8EB65F-CF85-42A1-A5BD-8F8FBF4FB83E}" srcOrd="2" destOrd="0" presId="urn:microsoft.com/office/officeart/2005/8/layout/cycle2"/>
    <dgm:cxn modelId="{2E4694AE-C5E6-4E68-9239-8FE926C2B309}" type="presParOf" srcId="{D11B4731-83F8-4FD4-8E43-F67B708E629F}" destId="{B580596C-51AE-4548-8CE1-9267DB1E6E1C}" srcOrd="3" destOrd="0" presId="urn:microsoft.com/office/officeart/2005/8/layout/cycle2"/>
    <dgm:cxn modelId="{226E757C-FBDC-4B74-A8B1-C2317CB647E8}" type="presParOf" srcId="{B580596C-51AE-4548-8CE1-9267DB1E6E1C}" destId="{74CFEA4C-364F-460A-8A59-BAF70201A61B}" srcOrd="0" destOrd="0" presId="urn:microsoft.com/office/officeart/2005/8/layout/cycle2"/>
    <dgm:cxn modelId="{12BF8A7B-8EB5-4367-AD4D-68258765EFA0}" type="presParOf" srcId="{D11B4731-83F8-4FD4-8E43-F67B708E629F}" destId="{7863414C-9C66-4906-B84A-AA0D09951F60}" srcOrd="4" destOrd="0" presId="urn:microsoft.com/office/officeart/2005/8/layout/cycle2"/>
    <dgm:cxn modelId="{BE4777E4-C26C-4890-8E43-38A7F58F14A1}" type="presParOf" srcId="{D11B4731-83F8-4FD4-8E43-F67B708E629F}" destId="{2778A0B4-F15D-4AEF-BC53-6C52E176770D}" srcOrd="5" destOrd="0" presId="urn:microsoft.com/office/officeart/2005/8/layout/cycle2"/>
    <dgm:cxn modelId="{6B775F7B-2B4B-4001-AF93-1F31CE38DD1B}" type="presParOf" srcId="{2778A0B4-F15D-4AEF-BC53-6C52E176770D}" destId="{0CFA9908-F795-4C12-A60E-2893961A0B19}" srcOrd="0" destOrd="0" presId="urn:microsoft.com/office/officeart/2005/8/layout/cycle2"/>
    <dgm:cxn modelId="{87BE2ADA-F2BE-42EB-9C21-FE388F993C31}" type="presParOf" srcId="{D11B4731-83F8-4FD4-8E43-F67B708E629F}" destId="{C8912053-5499-497A-BF61-C898AA14BB25}" srcOrd="6" destOrd="0" presId="urn:microsoft.com/office/officeart/2005/8/layout/cycle2"/>
    <dgm:cxn modelId="{0519DDFF-9D3F-419C-807F-CEBA9F7A592C}" type="presParOf" srcId="{D11B4731-83F8-4FD4-8E43-F67B708E629F}" destId="{5353D031-C1C6-4DB2-B205-F5E0BDC288D7}" srcOrd="7" destOrd="0" presId="urn:microsoft.com/office/officeart/2005/8/layout/cycle2"/>
    <dgm:cxn modelId="{76DB775B-ED5B-4C43-8140-EE0B49EC802D}" type="presParOf" srcId="{5353D031-C1C6-4DB2-B205-F5E0BDC288D7}" destId="{5704BB01-FDA9-425B-AD40-AB37DBA3C6BB}" srcOrd="0" destOrd="0" presId="urn:microsoft.com/office/officeart/2005/8/layout/cycle2"/>
    <dgm:cxn modelId="{6A4D75E8-3493-4A24-9E40-30AA85D295B2}" type="presParOf" srcId="{D11B4731-83F8-4FD4-8E43-F67B708E629F}" destId="{B543FC22-AF8C-4797-B4A9-4CA045030F96}" srcOrd="8" destOrd="0" presId="urn:microsoft.com/office/officeart/2005/8/layout/cycle2"/>
    <dgm:cxn modelId="{546644D9-4751-4967-A344-21E3A0EC2940}" type="presParOf" srcId="{D11B4731-83F8-4FD4-8E43-F67B708E629F}" destId="{6FCC1D79-EBB0-4836-9318-866471AD35A5}" srcOrd="9" destOrd="0" presId="urn:microsoft.com/office/officeart/2005/8/layout/cycle2"/>
    <dgm:cxn modelId="{75B8A6F5-B2E0-4C4B-AD01-53703FDE5BD1}" type="presParOf" srcId="{6FCC1D79-EBB0-4836-9318-866471AD35A5}" destId="{E1B9B2BB-D92A-4593-BC4F-117F890423A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65F81C-40F7-4DA1-9BDB-CF35209FCDE4}">
      <dsp:nvSpPr>
        <dsp:cNvPr id="0" name=""/>
        <dsp:cNvSpPr/>
      </dsp:nvSpPr>
      <dsp:spPr>
        <a:xfrm>
          <a:off x="1987564" y="681768"/>
          <a:ext cx="4772538" cy="4772538"/>
        </a:xfrm>
        <a:prstGeom prst="blockArc">
          <a:avLst>
            <a:gd name="adj1" fmla="val 10902150"/>
            <a:gd name="adj2" fmla="val 16301279"/>
            <a:gd name="adj3" fmla="val 46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7A1FE4-210C-4A3D-B467-7E06453C58B3}">
      <dsp:nvSpPr>
        <dsp:cNvPr id="0" name=""/>
        <dsp:cNvSpPr/>
      </dsp:nvSpPr>
      <dsp:spPr>
        <a:xfrm>
          <a:off x="1976242" y="372878"/>
          <a:ext cx="4772538" cy="4772538"/>
        </a:xfrm>
        <a:prstGeom prst="blockArc">
          <a:avLst>
            <a:gd name="adj1" fmla="val 5381785"/>
            <a:gd name="adj2" fmla="val 10445954"/>
            <a:gd name="adj3" fmla="val 46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B6645-4384-4DA0-9397-AEB40DBC770D}">
      <dsp:nvSpPr>
        <dsp:cNvPr id="0" name=""/>
        <dsp:cNvSpPr/>
      </dsp:nvSpPr>
      <dsp:spPr>
        <a:xfrm>
          <a:off x="2000944" y="372878"/>
          <a:ext cx="4772538" cy="4772538"/>
        </a:xfrm>
        <a:prstGeom prst="blockArc">
          <a:avLst>
            <a:gd name="adj1" fmla="val 354046"/>
            <a:gd name="adj2" fmla="val 5418215"/>
            <a:gd name="adj3" fmla="val 46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A15D3-35F0-4CB7-A9BB-61996ADB7A8E}">
      <dsp:nvSpPr>
        <dsp:cNvPr id="0" name=""/>
        <dsp:cNvSpPr/>
      </dsp:nvSpPr>
      <dsp:spPr>
        <a:xfrm>
          <a:off x="1989624" y="681828"/>
          <a:ext cx="4772538" cy="4772538"/>
        </a:xfrm>
        <a:prstGeom prst="blockArc">
          <a:avLst>
            <a:gd name="adj1" fmla="val 16298240"/>
            <a:gd name="adj2" fmla="val 21497761"/>
            <a:gd name="adj3" fmla="val 46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CAE4CF-8F72-403A-AECF-A8D3DCEED007}">
      <dsp:nvSpPr>
        <dsp:cNvPr id="0" name=""/>
        <dsp:cNvSpPr/>
      </dsp:nvSpPr>
      <dsp:spPr>
        <a:xfrm>
          <a:off x="3354595" y="2154413"/>
          <a:ext cx="2043984" cy="175382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>
            <a:latin typeface="NikoshBAN" pitchFamily="2" charset="0"/>
            <a:cs typeface="NikoshBAN" pitchFamily="2" charset="0"/>
          </a:endParaRPr>
        </a:p>
      </dsp:txBody>
      <dsp:txXfrm>
        <a:off x="3653930" y="2411254"/>
        <a:ext cx="1445314" cy="1240141"/>
      </dsp:txXfrm>
    </dsp:sp>
    <dsp:sp modelId="{83DE991C-9745-4C54-B73C-439AE6084C56}">
      <dsp:nvSpPr>
        <dsp:cNvPr id="0" name=""/>
        <dsp:cNvSpPr/>
      </dsp:nvSpPr>
      <dsp:spPr>
        <a:xfrm>
          <a:off x="3890424" y="89812"/>
          <a:ext cx="1104143" cy="129654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NikoshBAN" pitchFamily="2" charset="0"/>
            <a:cs typeface="NikoshBAN" pitchFamily="2" charset="0"/>
          </a:endParaRPr>
        </a:p>
      </dsp:txBody>
      <dsp:txXfrm>
        <a:off x="4052122" y="279687"/>
        <a:ext cx="780747" cy="916798"/>
      </dsp:txXfrm>
    </dsp:sp>
    <dsp:sp modelId="{D75E531D-73B2-4369-B627-6F041E96827C}">
      <dsp:nvSpPr>
        <dsp:cNvPr id="0" name=""/>
        <dsp:cNvSpPr/>
      </dsp:nvSpPr>
      <dsp:spPr>
        <a:xfrm>
          <a:off x="5809633" y="2107086"/>
          <a:ext cx="1792384" cy="178339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NikoshBAN" pitchFamily="2" charset="0"/>
            <a:cs typeface="NikoshBAN" pitchFamily="2" charset="0"/>
          </a:endParaRPr>
        </a:p>
      </dsp:txBody>
      <dsp:txXfrm>
        <a:off x="6072122" y="2368258"/>
        <a:ext cx="1267406" cy="1261053"/>
      </dsp:txXfrm>
    </dsp:sp>
    <dsp:sp modelId="{5A000214-B2A0-4041-B995-C3ECBDBD8D22}">
      <dsp:nvSpPr>
        <dsp:cNvPr id="0" name=""/>
        <dsp:cNvSpPr/>
      </dsp:nvSpPr>
      <dsp:spPr>
        <a:xfrm>
          <a:off x="3636285" y="4237278"/>
          <a:ext cx="1477154" cy="170559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NikoshBAN" pitchFamily="2" charset="0"/>
            <a:cs typeface="NikoshBAN" pitchFamily="2" charset="0"/>
          </a:endParaRPr>
        </a:p>
      </dsp:txBody>
      <dsp:txXfrm>
        <a:off x="3852609" y="4487057"/>
        <a:ext cx="1044506" cy="1206041"/>
      </dsp:txXfrm>
    </dsp:sp>
    <dsp:sp modelId="{1BB53FF4-FF27-4202-9F41-77D232C60754}">
      <dsp:nvSpPr>
        <dsp:cNvPr id="0" name=""/>
        <dsp:cNvSpPr/>
      </dsp:nvSpPr>
      <dsp:spPr>
        <a:xfrm>
          <a:off x="1008581" y="1889110"/>
          <a:ext cx="2070636" cy="2219349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>
            <a:latin typeface="NikoshBAN" pitchFamily="2" charset="0"/>
            <a:cs typeface="NikoshBAN" pitchFamily="2" charset="0"/>
          </a:endParaRPr>
        </a:p>
      </dsp:txBody>
      <dsp:txXfrm>
        <a:off x="1311819" y="2214126"/>
        <a:ext cx="1464160" cy="15693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96E1D-961B-40A0-9605-519C150CE6E8}">
      <dsp:nvSpPr>
        <dsp:cNvPr id="0" name=""/>
        <dsp:cNvSpPr/>
      </dsp:nvSpPr>
      <dsp:spPr>
        <a:xfrm>
          <a:off x="3428995" y="52414"/>
          <a:ext cx="2057408" cy="1852586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kern="1200" dirty="0" err="1" smtClean="0">
              <a:latin typeface="NikoshBAN" pitchFamily="2" charset="0"/>
              <a:cs typeface="NikoshBAN" pitchFamily="2" charset="0"/>
            </a:rPr>
            <a:t>এর</a:t>
          </a:r>
          <a:r>
            <a:rPr lang="en-US" sz="2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kern="1200" dirty="0" err="1" smtClean="0">
              <a:latin typeface="NikoshBAN" pitchFamily="2" charset="0"/>
              <a:cs typeface="NikoshBAN" pitchFamily="2" charset="0"/>
            </a:rPr>
            <a:t>মধ্যে</a:t>
          </a:r>
          <a:r>
            <a:rPr lang="en-US" sz="2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kern="1200" dirty="0" err="1" smtClean="0">
              <a:latin typeface="NikoshBAN" pitchFamily="2" charset="0"/>
              <a:cs typeface="NikoshBAN" pitchFamily="2" charset="0"/>
            </a:rPr>
            <a:t>নতুনত্ব</a:t>
          </a:r>
          <a:r>
            <a:rPr lang="en-US" sz="2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kern="1200" dirty="0" err="1" smtClean="0">
              <a:latin typeface="NikoshBAN" pitchFamily="2" charset="0"/>
              <a:cs typeface="NikoshBAN" pitchFamily="2" charset="0"/>
            </a:rPr>
            <a:t>থাকবে</a:t>
          </a:r>
          <a:endParaRPr lang="en-US" sz="2400" kern="1200" dirty="0">
            <a:latin typeface="NikoshBAN" pitchFamily="2" charset="0"/>
            <a:cs typeface="NikoshBAN" pitchFamily="2" charset="0"/>
          </a:endParaRPr>
        </a:p>
      </dsp:txBody>
      <dsp:txXfrm>
        <a:off x="3730295" y="323719"/>
        <a:ext cx="1454808" cy="1309976"/>
      </dsp:txXfrm>
    </dsp:sp>
    <dsp:sp modelId="{0BE1E331-5EE9-476C-9A53-786F30E2FCF6}">
      <dsp:nvSpPr>
        <dsp:cNvPr id="0" name=""/>
        <dsp:cNvSpPr/>
      </dsp:nvSpPr>
      <dsp:spPr>
        <a:xfrm rot="2160000">
          <a:off x="5381860" y="1507091"/>
          <a:ext cx="514162" cy="659676"/>
        </a:xfrm>
        <a:prstGeom prst="rightArrow">
          <a:avLst>
            <a:gd name="adj1" fmla="val 60000"/>
            <a:gd name="adj2" fmla="val 50000"/>
          </a:avLst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5396589" y="1593693"/>
        <a:ext cx="359913" cy="395806"/>
      </dsp:txXfrm>
    </dsp:sp>
    <dsp:sp modelId="{EA8EB65F-CF85-42A1-A5BD-8F8FBF4FB83E}">
      <dsp:nvSpPr>
        <dsp:cNvPr id="0" name=""/>
        <dsp:cNvSpPr/>
      </dsp:nvSpPr>
      <dsp:spPr>
        <a:xfrm>
          <a:off x="5856488" y="1727736"/>
          <a:ext cx="1954596" cy="1954596"/>
        </a:xfrm>
        <a:prstGeom prst="ellipse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NikoshBAN" pitchFamily="2" charset="0"/>
              <a:cs typeface="NikoshBAN" pitchFamily="2" charset="0"/>
            </a:rPr>
            <a:t>কৃষিকাজ</a:t>
          </a:r>
          <a:r>
            <a:rPr lang="en-US" sz="2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kern="1200" dirty="0" err="1" smtClean="0">
              <a:latin typeface="NikoshBAN" pitchFamily="2" charset="0"/>
              <a:cs typeface="NikoshBAN" pitchFamily="2" charset="0"/>
            </a:rPr>
            <a:t>সহজ</a:t>
          </a:r>
          <a:r>
            <a:rPr lang="en-US" sz="2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kern="1200" dirty="0" err="1" smtClean="0">
              <a:latin typeface="NikoshBAN" pitchFamily="2" charset="0"/>
              <a:cs typeface="NikoshBAN" pitchFamily="2" charset="0"/>
            </a:rPr>
            <a:t>হবে</a:t>
          </a:r>
          <a:endParaRPr lang="en-US" sz="2400" kern="1200" dirty="0">
            <a:latin typeface="NikoshBAN" pitchFamily="2" charset="0"/>
            <a:cs typeface="NikoshBAN" pitchFamily="2" charset="0"/>
          </a:endParaRPr>
        </a:p>
      </dsp:txBody>
      <dsp:txXfrm>
        <a:off x="6142732" y="2013980"/>
        <a:ext cx="1382108" cy="1382108"/>
      </dsp:txXfrm>
    </dsp:sp>
    <dsp:sp modelId="{B580596C-51AE-4548-8CE1-9267DB1E6E1C}">
      <dsp:nvSpPr>
        <dsp:cNvPr id="0" name=""/>
        <dsp:cNvSpPr/>
      </dsp:nvSpPr>
      <dsp:spPr>
        <a:xfrm rot="6480000">
          <a:off x="6124210" y="3757810"/>
          <a:ext cx="520676" cy="659676"/>
        </a:xfrm>
        <a:prstGeom prst="rightArrow">
          <a:avLst>
            <a:gd name="adj1" fmla="val 60000"/>
            <a:gd name="adj2" fmla="val 50000"/>
          </a:avLst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 rot="10800000">
        <a:off x="6226446" y="3815466"/>
        <a:ext cx="364473" cy="395806"/>
      </dsp:txXfrm>
    </dsp:sp>
    <dsp:sp modelId="{7863414C-9C66-4906-B84A-AA0D09951F60}">
      <dsp:nvSpPr>
        <dsp:cNvPr id="0" name=""/>
        <dsp:cNvSpPr/>
      </dsp:nvSpPr>
      <dsp:spPr>
        <a:xfrm>
          <a:off x="4948903" y="4520994"/>
          <a:ext cx="1954596" cy="1954596"/>
        </a:xfrm>
        <a:prstGeom prst="ellips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kern="1200" dirty="0" err="1" smtClean="0">
              <a:latin typeface="NikoshBAN" pitchFamily="2" charset="0"/>
              <a:cs typeface="NikoshBAN" pitchFamily="2" charset="0"/>
            </a:rPr>
            <a:t>অধিক</a:t>
          </a:r>
          <a:r>
            <a:rPr lang="en-US" sz="2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kern="1200" dirty="0" err="1" smtClean="0">
              <a:latin typeface="NikoshBAN" pitchFamily="2" charset="0"/>
              <a:cs typeface="NikoshBAN" pitchFamily="2" charset="0"/>
            </a:rPr>
            <a:t>উৎপাদনের</a:t>
          </a:r>
          <a:r>
            <a:rPr lang="en-US" sz="2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kern="1200" dirty="0" err="1" smtClean="0">
              <a:latin typeface="NikoshBAN" pitchFamily="2" charset="0"/>
              <a:cs typeface="NikoshBAN" pitchFamily="2" charset="0"/>
            </a:rPr>
            <a:t>নিশ্চয়তা</a:t>
          </a:r>
          <a:r>
            <a:rPr lang="en-US" sz="2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kern="1200" dirty="0" err="1" smtClean="0">
              <a:latin typeface="NikoshBAN" pitchFamily="2" charset="0"/>
              <a:cs typeface="NikoshBAN" pitchFamily="2" charset="0"/>
            </a:rPr>
            <a:t>থাকবে</a:t>
          </a:r>
          <a:endParaRPr lang="en-US" sz="2400" kern="1200" dirty="0">
            <a:latin typeface="NikoshBAN" pitchFamily="2" charset="0"/>
            <a:cs typeface="NikoshBAN" pitchFamily="2" charset="0"/>
          </a:endParaRPr>
        </a:p>
      </dsp:txBody>
      <dsp:txXfrm>
        <a:off x="5235147" y="4807238"/>
        <a:ext cx="1382108" cy="1382108"/>
      </dsp:txXfrm>
    </dsp:sp>
    <dsp:sp modelId="{2778A0B4-F15D-4AEF-BC53-6C52E176770D}">
      <dsp:nvSpPr>
        <dsp:cNvPr id="0" name=""/>
        <dsp:cNvSpPr/>
      </dsp:nvSpPr>
      <dsp:spPr>
        <a:xfrm rot="10800000">
          <a:off x="4212098" y="5168454"/>
          <a:ext cx="520676" cy="659676"/>
        </a:xfrm>
        <a:prstGeom prst="rightArrow">
          <a:avLst>
            <a:gd name="adj1" fmla="val 60000"/>
            <a:gd name="adj2" fmla="val 50000"/>
          </a:avLst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 rot="10800000">
        <a:off x="4368301" y="5300389"/>
        <a:ext cx="364473" cy="395806"/>
      </dsp:txXfrm>
    </dsp:sp>
    <dsp:sp modelId="{C8912053-5499-497A-BF61-C898AA14BB25}">
      <dsp:nvSpPr>
        <dsp:cNvPr id="0" name=""/>
        <dsp:cNvSpPr/>
      </dsp:nvSpPr>
      <dsp:spPr>
        <a:xfrm>
          <a:off x="2011899" y="4520994"/>
          <a:ext cx="1954596" cy="195459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NikoshBAN" pitchFamily="2" charset="0"/>
              <a:cs typeface="NikoshBAN" pitchFamily="2" charset="0"/>
            </a:rPr>
            <a:t>খরচ</a:t>
          </a:r>
          <a:r>
            <a:rPr lang="en-US" sz="2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kern="1200" dirty="0" err="1" smtClean="0">
              <a:latin typeface="NikoshBAN" pitchFamily="2" charset="0"/>
              <a:cs typeface="NikoshBAN" pitchFamily="2" charset="0"/>
            </a:rPr>
            <a:t>কম</a:t>
          </a:r>
          <a:r>
            <a:rPr lang="en-US" sz="2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kern="1200" dirty="0" err="1" smtClean="0">
              <a:latin typeface="NikoshBAN" pitchFamily="2" charset="0"/>
              <a:cs typeface="NikoshBAN" pitchFamily="2" charset="0"/>
            </a:rPr>
            <a:t>কিন্তু</a:t>
          </a:r>
          <a:r>
            <a:rPr lang="en-US" sz="2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kern="1200" dirty="0" err="1" smtClean="0">
              <a:latin typeface="NikoshBAN" pitchFamily="2" charset="0"/>
              <a:cs typeface="NikoshBAN" pitchFamily="2" charset="0"/>
            </a:rPr>
            <a:t>লাভ</a:t>
          </a:r>
          <a:r>
            <a:rPr lang="en-US" sz="2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kern="1200" dirty="0" err="1" smtClean="0">
              <a:latin typeface="NikoshBAN" pitchFamily="2" charset="0"/>
              <a:cs typeface="NikoshBAN" pitchFamily="2" charset="0"/>
            </a:rPr>
            <a:t>বেশী</a:t>
          </a:r>
          <a:r>
            <a:rPr lang="en-US" sz="2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kern="1200" dirty="0" err="1" smtClean="0">
              <a:latin typeface="NikoshBAN" pitchFamily="2" charset="0"/>
              <a:cs typeface="NikoshBAN" pitchFamily="2" charset="0"/>
            </a:rPr>
            <a:t>হবে</a:t>
          </a:r>
          <a:endParaRPr lang="en-US" sz="2400" kern="1200" dirty="0">
            <a:latin typeface="NikoshBAN" pitchFamily="2" charset="0"/>
            <a:cs typeface="NikoshBAN" pitchFamily="2" charset="0"/>
          </a:endParaRPr>
        </a:p>
      </dsp:txBody>
      <dsp:txXfrm>
        <a:off x="2298143" y="4807238"/>
        <a:ext cx="1382108" cy="1382108"/>
      </dsp:txXfrm>
    </dsp:sp>
    <dsp:sp modelId="{5353D031-C1C6-4DB2-B205-F5E0BDC288D7}">
      <dsp:nvSpPr>
        <dsp:cNvPr id="0" name=""/>
        <dsp:cNvSpPr/>
      </dsp:nvSpPr>
      <dsp:spPr>
        <a:xfrm rot="15120000">
          <a:off x="2279621" y="3785840"/>
          <a:ext cx="520676" cy="659676"/>
        </a:xfrm>
        <a:prstGeom prst="rightArrow">
          <a:avLst>
            <a:gd name="adj1" fmla="val 60000"/>
            <a:gd name="adj2" fmla="val 50000"/>
          </a:avLst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 rot="10800000">
        <a:off x="2381857" y="3992054"/>
        <a:ext cx="364473" cy="395806"/>
      </dsp:txXfrm>
    </dsp:sp>
    <dsp:sp modelId="{B543FC22-AF8C-4797-B4A9-4CA045030F96}">
      <dsp:nvSpPr>
        <dsp:cNvPr id="0" name=""/>
        <dsp:cNvSpPr/>
      </dsp:nvSpPr>
      <dsp:spPr>
        <a:xfrm>
          <a:off x="1104314" y="1727736"/>
          <a:ext cx="1954596" cy="1954596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NikoshBAN" pitchFamily="2" charset="0"/>
              <a:cs typeface="NikoshBAN" pitchFamily="2" charset="0"/>
            </a:rPr>
            <a:t>সময়</a:t>
          </a:r>
          <a:r>
            <a:rPr lang="en-US" sz="2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kern="1200" dirty="0" err="1" smtClean="0">
              <a:latin typeface="NikoshBAN" pitchFamily="2" charset="0"/>
              <a:cs typeface="NikoshBAN" pitchFamily="2" charset="0"/>
            </a:rPr>
            <a:t>কম</a:t>
          </a:r>
          <a:r>
            <a:rPr lang="en-US" sz="2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kern="1200" dirty="0" err="1" smtClean="0">
              <a:latin typeface="NikoshBAN" pitchFamily="2" charset="0"/>
              <a:cs typeface="NikoshBAN" pitchFamily="2" charset="0"/>
            </a:rPr>
            <a:t>লাগবে</a:t>
          </a:r>
          <a:endParaRPr lang="en-US" sz="2400" kern="1200" dirty="0">
            <a:latin typeface="NikoshBAN" pitchFamily="2" charset="0"/>
            <a:cs typeface="NikoshBAN" pitchFamily="2" charset="0"/>
          </a:endParaRPr>
        </a:p>
      </dsp:txBody>
      <dsp:txXfrm>
        <a:off x="1390558" y="2013980"/>
        <a:ext cx="1382108" cy="1382108"/>
      </dsp:txXfrm>
    </dsp:sp>
    <dsp:sp modelId="{6FCC1D79-EBB0-4836-9318-866471AD35A5}">
      <dsp:nvSpPr>
        <dsp:cNvPr id="0" name=""/>
        <dsp:cNvSpPr/>
      </dsp:nvSpPr>
      <dsp:spPr>
        <a:xfrm rot="19440000">
          <a:off x="2995831" y="1524198"/>
          <a:ext cx="514162" cy="659676"/>
        </a:xfrm>
        <a:prstGeom prst="rightArrow">
          <a:avLst>
            <a:gd name="adj1" fmla="val 60000"/>
            <a:gd name="adj2" fmla="val 50000"/>
          </a:avLst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3010560" y="1701466"/>
        <a:ext cx="359913" cy="395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A34D8-A520-4068-BC46-1C4D13878AA0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291D5-7555-49A8-BE46-39A491A674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00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স্লাইড</a:t>
            </a:r>
            <a:r>
              <a:rPr lang="en-US" dirty="0" smtClean="0"/>
              <a:t> </a:t>
            </a:r>
            <a:r>
              <a:rPr lang="en-US" dirty="0" err="1" smtClean="0"/>
              <a:t>নং</a:t>
            </a:r>
            <a:r>
              <a:rPr lang="en-US" baseline="0" dirty="0" smtClean="0"/>
              <a:t> ১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6FD94-A002-473D-82C2-01D782AD66B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96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নং-১০-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ঃ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প্রযুক্তির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আবির্ভাব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কীভাবে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,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১।আদিম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সমাজে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চোখা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কাঠিই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ছিল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উপযুক্ত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যা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২।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পরবর্তীতে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দেখলো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ফলন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কম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ফলে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খাবারের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চাহিদা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পূরণ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হয়না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৩।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তারা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তখন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চিন্তায়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পরে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গেল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----৪।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পরবর্তীতে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ছবিগুলো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চিন্তার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হিসাবে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উন্নত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উদ্ভাবন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করল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291D5-7555-49A8-BE46-39A491A6748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16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- ১১ -ঃ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ভিডিওটি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দেখিয়ে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প্রযুক্তির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বৈশিষ্ঠ্যগুলো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ছাত্র-ছাত্রীদের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মধ্যে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করার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চেষ্টা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প্রয়োজনে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এটা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জিনিস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কৃষিকাজ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কম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না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বেশী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লাগবে,কৃষিকাজ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সহজ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-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না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-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কষ্ট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ফলন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বেশী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–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না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–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কম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হবে,এতে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কৃষকের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খরচ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লাভ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কম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–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না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–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বেশী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291D5-7555-49A8-BE46-39A491A6748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নং-১২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–ঃ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পরবর্তীতে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প্রযুক্তির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smtClean="0">
                <a:latin typeface="NikoshBAN" pitchFamily="2" charset="0"/>
                <a:cs typeface="NikoshBAN" pitchFamily="2" charset="0"/>
              </a:rPr>
              <a:t>বৈশিষ্ট্যগুলো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এনিমেশনের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291D5-7555-49A8-BE46-39A491A6748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 ১৩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291D5-7555-49A8-BE46-39A491A6748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-১৪ ঃ-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উৎপাদনের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উদ্ভাবন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এনিমেশনের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291D5-7555-49A8-BE46-39A491A6748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১৫ ঃ-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উৎপাদনের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উদ্ভাবন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এনিমেশনের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291D5-7555-49A8-BE46-39A491A6748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-১৬ ঃ-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গৃহপালিত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প্রাণী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পালনের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উদ্ভাবন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এনিমেশনের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291D5-7555-49A8-BE46-39A491A6748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-১৭ ঃ-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মৎস্য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চাষের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উদ্ভাবন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এনিমেশনের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291D5-7555-49A8-BE46-39A491A6748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- ১৮ ঃ-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বনায়নের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উদ্ভাবন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এনিমেশনের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291D5-7555-49A8-BE46-39A491A6748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নং-১৯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৪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দলে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ভাগ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দিতে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পারেন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প্রত্যেক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দলকে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১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ভিত্তিক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দলীয়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পারেন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291D5-7555-49A8-BE46-39A491A6748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স্লাইড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নং২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6FD94-A002-473D-82C2-01D782AD66B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67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২০ 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291D5-7555-49A8-BE46-39A491A6748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 ২১-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বাড়ীর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291D5-7555-49A8-BE46-39A491A6748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নং২২-ধন্যবাদ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64F5-C7D8-492C-BBE5-6F4CC3014BC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নং-৩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: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প্রথমে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ছবিগুলো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তারপর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কাছে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ছবিগুলো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কাজে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ব্যবহৃত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হয়।ছাত্র-ছাত্রী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হয়তোবা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বলবে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মাছ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ধরা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কৃষিকাজ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করতে।কৃষিকাজ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যেসব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যন্ত্রপাতি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সেগুলোই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হচ্ছে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।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জানা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হল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ধারণা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।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এভাবে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পাঠে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পাঠে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আসব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291D5-7555-49A8-BE46-39A491A6748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-৪ ঃ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শিরোনাম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291D5-7555-49A8-BE46-39A491A6748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-৫ -ঃ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শিখনফল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291D5-7555-49A8-BE46-39A491A6748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নং৬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–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সার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প্রয়োগের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যন্ত্র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291D5-7555-49A8-BE46-39A491A6748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19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নং-৭-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ঃ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আদিম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মানুষ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কৃষিকাজ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করার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আগে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পশু-পাখি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শিকার,বন-জঙ্গল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ফল-মূল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অন্যান্য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কিছু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সংগ্রহ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দৃশ্য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তুলে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ধরা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এনিমেশনের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প্রদর্শন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291D5-7555-49A8-BE46-39A491A6748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12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নং-৮-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ঃ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গুহায়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বসবাসকারী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নারী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সহ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৪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ছাত্র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-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ছাত্রীদের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বুঝাবে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এভাবেই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উদ্ভাবন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291D5-7555-49A8-BE46-39A491A6748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96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৯- ঃ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আদি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উৎপাদন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পশুদের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পোষ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মানিয়ে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গৃহে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পালনের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পূর্বের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ধারনা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নিয়ে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মূল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বক্তব্য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তুলে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ধরবেন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আদি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কিভাবে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হল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291D5-7555-49A8-BE46-39A491A6748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30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8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agriculture\class 6\file (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1905000"/>
            <a:ext cx="9144000" cy="1295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6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কৃষির পক্ষ থেকে সবাইকে</a:t>
            </a:r>
            <a:r>
              <a:rPr lang="en-US" sz="6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6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2" descr="E:\Bagerhat contain\My picture\New folder\ai160218n65605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457200"/>
            <a:ext cx="187642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618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/>
          <p:nvPr/>
        </p:nvSpPr>
        <p:spPr>
          <a:xfrm>
            <a:off x="8229600" y="1524000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90601"/>
            <a:ext cx="2065904" cy="18995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3048000"/>
            <a:ext cx="227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চোখা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কাঠি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জমি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চাষ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90599"/>
            <a:ext cx="2133600" cy="18995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9800" y="3059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ফলানো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029200" y="2019299"/>
            <a:ext cx="457200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997526"/>
            <a:ext cx="2057400" cy="18662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2228988" y="2019300"/>
            <a:ext cx="59041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3400" y="30480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আদিম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সমাজ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8434" name="Picture 2" descr="C:\Users\USER\Desktop\Dhanbar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553" y="4696874"/>
            <a:ext cx="1764800" cy="15239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traktor_759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580110"/>
            <a:ext cx="1732500" cy="14755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USER\Desktop\e0a6b2e0a6bee0a699e0a6b2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00" b="20724"/>
          <a:stretch/>
        </p:blipFill>
        <p:spPr bwMode="auto">
          <a:xfrm>
            <a:off x="120050" y="4964667"/>
            <a:ext cx="1639956" cy="1371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USER\Desktop\MoldboardPlowAfte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94" y="4773074"/>
            <a:ext cx="1638794" cy="1371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55079" y="618166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পাওয়ার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টিলার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8952" y="6336267"/>
            <a:ext cx="572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ট্রাক্টর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118" y="6412468"/>
            <a:ext cx="119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কাঠের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লাঙল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7207" y="636370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লোহার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লাঙল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81200" y="5498069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353684" y="5458874"/>
            <a:ext cx="44691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629400" y="5458875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772400" y="1981199"/>
            <a:ext cx="438397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280404" y="1249740"/>
            <a:ext cx="7873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91400" y="3059668"/>
            <a:ext cx="1694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চিন্তা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লাগলো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509050" y="68759"/>
            <a:ext cx="21259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44217" y="3582281"/>
            <a:ext cx="16754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চিন্তার</a:t>
            </a:r>
            <a:r>
              <a:rPr lang="en-US" sz="32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ফসল</a:t>
            </a:r>
            <a:endParaRPr lang="en-US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28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" grpId="0"/>
      <p:bldP spid="3" grpId="0"/>
      <p:bldP spid="14" grpId="0"/>
      <p:bldP spid="4" grpId="0"/>
      <p:bldP spid="6" grpId="0"/>
      <p:bldP spid="7" grpId="0"/>
      <p:bldP spid="8" grpId="0"/>
      <p:bldP spid="25" grpId="0"/>
      <p:bldP spid="25" grpId="1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934828"/>
              </p:ext>
            </p:extLst>
          </p:nvPr>
        </p:nvGraphicFramePr>
        <p:xfrm>
          <a:off x="1617663" y="3086100"/>
          <a:ext cx="59070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5" name="Packager Shell Object" showAsIcon="1" r:id="rId4" imgW="5906880" imgH="685800" progId="Package">
                  <p:embed/>
                </p:oleObj>
              </mc:Choice>
              <mc:Fallback>
                <p:oleObj name="Packager Shell Object" showAsIcon="1" r:id="rId4" imgW="5906880" imgH="685800" progId="Package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7663" y="3086100"/>
                        <a:ext cx="5907087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0" y="228600"/>
          <a:ext cx="89154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3352801" y="2943761"/>
            <a:ext cx="22098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প্রযুক্তির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বৈশিষ্ট্য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294144" y="381000"/>
            <a:ext cx="24208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5677" y="2209800"/>
            <a:ext cx="86837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কাকে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প্রযুক্তির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বৈশিষ্ট্য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গুলো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লিখ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55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962400" y="2667000"/>
            <a:ext cx="1295400" cy="1219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8600" y="2935069"/>
            <a:ext cx="106792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10800000">
            <a:off x="2667001" y="3351211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3999706" y="2095500"/>
            <a:ext cx="1143794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2667001" y="3733800"/>
            <a:ext cx="1371603" cy="1143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5181600" y="1752600"/>
            <a:ext cx="1143000" cy="1143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4153694" y="4381500"/>
            <a:ext cx="989806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 flipH="1">
            <a:off x="5105400" y="3810000"/>
            <a:ext cx="990600" cy="990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2514600" y="1600200"/>
            <a:ext cx="1524000" cy="1219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1837458" cy="1600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 rot="2246543">
            <a:off x="2600033" y="1570157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যেমনঃ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ধানের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ফলনশীল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জাত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4333724" y="1663245"/>
            <a:ext cx="1382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লবন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সহনশীল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জাত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1" name="Picture 4" descr="http://gobeshona.net/wp-content/uploads/2015/03/Salt_rice-300x19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0"/>
            <a:ext cx="1581470" cy="1219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 rot="18979711">
            <a:off x="5483125" y="2251220"/>
            <a:ext cx="93006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গোবর</a:t>
            </a:r>
            <a:r>
              <a:rPr lang="en-US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সার</a:t>
            </a:r>
            <a:endParaRPr lang="en-US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"/>
            <a:ext cx="1676400" cy="150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6" name="Straight Arrow Connector 45"/>
          <p:cNvCxnSpPr/>
          <p:nvPr/>
        </p:nvCxnSpPr>
        <p:spPr>
          <a:xfrm>
            <a:off x="5410200" y="3352800"/>
            <a:ext cx="13716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5486400" y="2971800"/>
            <a:ext cx="103105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জীবাণু</a:t>
            </a:r>
            <a:r>
              <a:rPr lang="en-US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সার</a:t>
            </a:r>
            <a:endParaRPr lang="en-US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362200"/>
            <a:ext cx="1828800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95800"/>
            <a:ext cx="1752600" cy="1460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6" name="Rectangle 55"/>
          <p:cNvSpPr/>
          <p:nvPr/>
        </p:nvSpPr>
        <p:spPr>
          <a:xfrm rot="2635110">
            <a:off x="5218406" y="3894160"/>
            <a:ext cx="12298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রাসায়নিক</a:t>
            </a:r>
            <a:r>
              <a:rPr lang="en-US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সার</a:t>
            </a:r>
            <a:endParaRPr lang="en-US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651154" y="5177830"/>
            <a:ext cx="217287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সার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ব্যবহারের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মাত্রা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04800" y="2743200"/>
            <a:ext cx="21336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কীটনাশক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ব্যবহারের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মাত্রা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 rot="19173431">
            <a:off x="2574032" y="3908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কীটনাশক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302893" y="228600"/>
            <a:ext cx="44710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উৎপাদনের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482" name="Picture 2" descr="D:\class six chapter 2\agriculture\agriculture 1-11-15\The field of chemical fertilizer - Google অনুসন্ধান_files\images_02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212" y="5013332"/>
            <a:ext cx="1593646" cy="12417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6" grpId="0"/>
      <p:bldP spid="38" grpId="0"/>
      <p:bldP spid="44" grpId="0"/>
      <p:bldP spid="48" grpId="0"/>
      <p:bldP spid="56" grpId="0"/>
      <p:bldP spid="58" grpId="0"/>
      <p:bldP spid="59" grpId="0"/>
      <p:bldP spid="62" grpId="0"/>
      <p:bldP spid="63" grpId="0"/>
      <p:bldP spid="6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038600" y="2590800"/>
            <a:ext cx="1295400" cy="1219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14800" y="2858869"/>
            <a:ext cx="106792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410200" y="3198812"/>
            <a:ext cx="16764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257800" y="1828800"/>
            <a:ext cx="12192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4077494" y="4456906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 flipV="1">
            <a:off x="2590801" y="3581400"/>
            <a:ext cx="14478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>
            <a:off x="2438400" y="3198811"/>
            <a:ext cx="15240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181600" y="3657600"/>
            <a:ext cx="1143000" cy="1066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373"/>
            <a:ext cx="1828800" cy="1371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3581400" y="1869017"/>
            <a:ext cx="95324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সাথি</a:t>
            </a:r>
            <a:r>
              <a:rPr lang="en-US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ফসল</a:t>
            </a:r>
            <a:endParaRPr lang="en-US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4800"/>
            <a:ext cx="1905000" cy="15716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 rot="19381425">
            <a:off x="5055080" y="1919670"/>
            <a:ext cx="105050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সবুজ</a:t>
            </a:r>
            <a:r>
              <a:rPr lang="en-US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সার</a:t>
            </a:r>
            <a:endParaRPr lang="en-US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490282" y="2754868"/>
            <a:ext cx="120577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পাওয়ার</a:t>
            </a:r>
            <a:r>
              <a:rPr lang="en-US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টিলার</a:t>
            </a:r>
            <a:endParaRPr lang="en-US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3" name="Rectangle 62"/>
          <p:cNvSpPr/>
          <p:nvPr/>
        </p:nvSpPr>
        <p:spPr>
          <a:xfrm rot="2382477">
            <a:off x="5322083" y="3695841"/>
            <a:ext cx="132760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লো-লিফট</a:t>
            </a:r>
            <a:r>
              <a:rPr lang="en-US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পাম্প</a:t>
            </a:r>
            <a:endParaRPr lang="en-US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4629150" y="1600200"/>
            <a:ext cx="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4834818" y="4181672"/>
            <a:ext cx="80398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গভীর</a:t>
            </a:r>
            <a:r>
              <a:rPr lang="en-US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নলকুপ</a:t>
            </a:r>
            <a:endParaRPr lang="en-US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3" name="Rectangle 82"/>
          <p:cNvSpPr/>
          <p:nvPr/>
        </p:nvSpPr>
        <p:spPr>
          <a:xfrm rot="19509269">
            <a:off x="2801087" y="3657600"/>
            <a:ext cx="65755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সেঁউতি</a:t>
            </a:r>
            <a:endParaRPr lang="en-US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048000" y="2819400"/>
            <a:ext cx="50526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দোন</a:t>
            </a:r>
            <a:endParaRPr lang="en-US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2302894" y="228600"/>
            <a:ext cx="44710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উৎপাদনের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521" y="2378349"/>
            <a:ext cx="1570706" cy="18558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59" name="Picture 3" descr="D:\class six chapter 2\agriculture\agriculture 1-11-15\14_12017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41" y="4504836"/>
            <a:ext cx="2034157" cy="17435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D:\class six chapter 2\agriculture\agriculture 1-11-15\b80-65-160-low-lift-hand-pressure-centrifugal-pump-2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024" y="4828003"/>
            <a:ext cx="1731106" cy="17311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D:\class six chapter 2\agriculture\agriculture 1-11-15\20140316015404_ab_bidduter-dam-baranot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020" y="5187509"/>
            <a:ext cx="1306726" cy="1371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D:\class six chapter 2\agriculture\agriculture 1-11-15\2014022114342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67" y="2590800"/>
            <a:ext cx="1527924" cy="1573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6" grpId="0"/>
      <p:bldP spid="48" grpId="0"/>
      <p:bldP spid="49" grpId="0"/>
      <p:bldP spid="63" grpId="0"/>
      <p:bldP spid="79" grpId="0"/>
      <p:bldP spid="83" grpId="0"/>
      <p:bldP spid="84" grpId="0"/>
      <p:bldP spid="85" grpId="0"/>
      <p:bldP spid="8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962400" y="2667000"/>
            <a:ext cx="1295400" cy="1219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8600" y="2935069"/>
            <a:ext cx="106792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10800000" flipV="1">
            <a:off x="2362200" y="3657600"/>
            <a:ext cx="1676400" cy="1143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571206" y="1828800"/>
            <a:ext cx="794" cy="762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2057400" y="3351212"/>
            <a:ext cx="182880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876800" y="1490305"/>
            <a:ext cx="1295400" cy="11004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48994" y="3963194"/>
            <a:ext cx="0" cy="9898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 flipH="1">
            <a:off x="5105400" y="3810000"/>
            <a:ext cx="1143000" cy="1143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2514600" y="1600200"/>
            <a:ext cx="1524000" cy="1219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334000" y="33528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300236">
            <a:off x="2576162" y="1922607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উন্নত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জাতের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গবাদি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পশু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9082033">
            <a:off x="4451207" y="1580169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উন্নত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জাতের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হাঁস-মুরগি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3307" y="2895600"/>
            <a:ext cx="172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গরু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মোটাতাজাকরণ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12635" y="757535"/>
            <a:ext cx="825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কাঁচা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ঘাস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সংরক্ষণ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554857">
            <a:off x="5345328" y="3794605"/>
            <a:ext cx="1314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একত্রে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হাঁস-মাছ-ধান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চাষ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57400" y="29072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হাঁস-মুরগির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সুষম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খাদ্য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9549596">
            <a:off x="2228840" y="3733164"/>
            <a:ext cx="1281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উন্নত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পদ্ধতিতে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বাচ্চা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উৎপাদন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52801" y="4248835"/>
            <a:ext cx="12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উন্নত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পদ্ধতিতে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ডিম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সংরক্ষণ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5181600" y="2133600"/>
            <a:ext cx="205740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20420305">
            <a:off x="5273549" y="2096178"/>
            <a:ext cx="171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পশু-পাখির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রোগ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দমন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048000" y="228600"/>
            <a:ext cx="28568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গৃহপালিত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প্রাণী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পালন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1" y="572373"/>
            <a:ext cx="1498124" cy="20372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698" y="386675"/>
            <a:ext cx="1200150" cy="110363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"/>
            <a:ext cx="1216019" cy="116709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31" y="2775716"/>
            <a:ext cx="1924050" cy="115734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737" y="673937"/>
            <a:ext cx="976183" cy="109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343" y="4800600"/>
            <a:ext cx="2076450" cy="155733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4" y="2907268"/>
            <a:ext cx="1977326" cy="130968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6" y="4953000"/>
            <a:ext cx="1983955" cy="142844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2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51" y="5014913"/>
            <a:ext cx="2228850" cy="148441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962400" y="2667000"/>
            <a:ext cx="1295400" cy="1219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8600" y="2935069"/>
            <a:ext cx="106792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10800000" flipV="1">
            <a:off x="2286001" y="3352798"/>
            <a:ext cx="1524001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26" idx="1"/>
          </p:cNvCxnSpPr>
          <p:nvPr/>
        </p:nvCxnSpPr>
        <p:spPr>
          <a:xfrm rot="5400000" flipH="1" flipV="1">
            <a:off x="4282539" y="2302133"/>
            <a:ext cx="578128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2667001" y="3733800"/>
            <a:ext cx="1371603" cy="1143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5181600" y="1752600"/>
            <a:ext cx="1143000" cy="1143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4115594" y="4495800"/>
            <a:ext cx="1066006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 flipH="1">
            <a:off x="5105400" y="3810000"/>
            <a:ext cx="990600" cy="990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2819400" y="1828800"/>
            <a:ext cx="1219200" cy="990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410200" y="3352800"/>
            <a:ext cx="13716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2184093">
            <a:off x="2895600" y="192164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খাঁচায়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মাছ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চাষ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2000" y="1828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পলো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57800" y="1981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জাল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62600" y="2971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বড়শি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2662709">
            <a:off x="5327747" y="3643265"/>
            <a:ext cx="1094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পুকুরের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পানি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শোধন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9291006">
            <a:off x="1869383" y="397497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নাইলোটিকার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চাষ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630864" y="4267200"/>
            <a:ext cx="952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তেলাপিয়া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চাষ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209800" y="2895600"/>
            <a:ext cx="1676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মাছ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প্রক্রিয়াজাতকরণ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31493" y="76200"/>
            <a:ext cx="38411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মৎস্য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চাষের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" name="Picture 3" descr="D:\class six chapter 2\mobile picture gif 30-10-15\images_5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685800"/>
            <a:ext cx="1362509" cy="1219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506" name="Picture 2" descr="D:\class six chapter 2\agriculture\agriculture 4-11\download\CBFM-growth-checking-Khogakhobari-300x2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57200"/>
            <a:ext cx="1524000" cy="1371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D:\class six chapter 2\agriculture\agriculture 4-11\download\fish-farm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22531"/>
            <a:ext cx="1850840" cy="13881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D:\class six chapter 2\agriculture\agriculture 4-11\download\tilapi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235" y="5189538"/>
            <a:ext cx="1919599" cy="14398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D:\class six chapter 2\agriculture\agriculture 4-11\download\nilotika-fish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1" y="5007591"/>
            <a:ext cx="2571750" cy="1333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D:\class six chapter 2\agriculture\agriculture 4-11\download\1.600x6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33345"/>
            <a:ext cx="1608720" cy="14961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D:\class six chapter 2\agriculture\agriculture 4-11\download\5519034713de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934" y="4917815"/>
            <a:ext cx="2050986" cy="15130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8" y="2667000"/>
            <a:ext cx="2088420" cy="139088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7" grpId="0"/>
      <p:bldP spid="3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962400" y="2667000"/>
            <a:ext cx="1295400" cy="1219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8600" y="2935069"/>
            <a:ext cx="106792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10800000" flipV="1">
            <a:off x="2362200" y="3657600"/>
            <a:ext cx="1676400" cy="1143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2057400" y="3352800"/>
            <a:ext cx="182880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 flipH="1">
            <a:off x="5105400" y="3886200"/>
            <a:ext cx="1143000" cy="1143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2514600" y="1600200"/>
            <a:ext cx="1524000" cy="1219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334000" y="33528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181600" y="1828800"/>
            <a:ext cx="1600200" cy="990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141093" y="152400"/>
            <a:ext cx="33730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বনায়নের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2276704">
            <a:off x="2856121" y="196777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বনায়ন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9518344">
            <a:off x="5122448" y="204857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কৃষিবনায়ন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62600" y="25908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বৃক্ষ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মাঠ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চাষ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পদ্ধতি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15000" y="38100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বৃক্ষ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উদ্যান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চাষ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পদ্ধতি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501221">
            <a:off x="1654258" y="387687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বৃক্ষ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গো-খাদ্য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চাষ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পদ্ধতি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09800" y="2895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চারা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উৎপাদন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পদ্ধতি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76" y="842594"/>
            <a:ext cx="2057399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324100"/>
            <a:ext cx="1926052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040741"/>
            <a:ext cx="1905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24" y="4918803"/>
            <a:ext cx="1772175" cy="159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09" y="2883180"/>
            <a:ext cx="1735541" cy="117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27180"/>
            <a:ext cx="2081252" cy="134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3" grpId="0"/>
      <p:bldP spid="23" grpId="1"/>
      <p:bldP spid="25" grpId="0"/>
      <p:bldP spid="27" grpId="0"/>
      <p:bldP spid="28" grpId="0"/>
      <p:bldP spid="29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33800" y="304800"/>
            <a:ext cx="20521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দলীয়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0" y="2286000"/>
            <a:ext cx="652063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উৎপাদন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গৃহপালিত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প্রাণী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পালন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,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মৎস্য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চাষ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,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বনায়ন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প্রযুক্তিগুলোর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পোষ্টার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পেপারে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উপস্থাপন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89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362200"/>
            <a:ext cx="4495800" cy="35052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5400" dirty="0" err="1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শেখ</a:t>
            </a:r>
            <a:r>
              <a:rPr lang="en-US" sz="5400" dirty="0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মাসুদুর</a:t>
            </a:r>
            <a:r>
              <a:rPr lang="en-US" sz="5400" dirty="0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রহমান</a:t>
            </a:r>
            <a:endParaRPr lang="bn-BD" sz="54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5400" dirty="0" err="1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নওয়াপাড়া</a:t>
            </a:r>
            <a:r>
              <a:rPr lang="en-US" sz="5400" dirty="0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ইয়াকুব</a:t>
            </a:r>
            <a:r>
              <a:rPr lang="en-US" sz="5400" dirty="0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আলী</a:t>
            </a:r>
            <a:r>
              <a:rPr lang="en-US" sz="5400" dirty="0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আদর্শ</a:t>
            </a:r>
            <a:r>
              <a:rPr lang="en-US" sz="5400" dirty="0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হাইস্কুল</a:t>
            </a:r>
            <a:r>
              <a:rPr lang="bn-BD" sz="5400" dirty="0" smtClean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 বাগেরহাট</a:t>
            </a:r>
            <a:endParaRPr lang="en-US" sz="54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5400" dirty="0" smtClean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838200"/>
            <a:ext cx="4572000" cy="1676400"/>
          </a:xfrm>
          <a:prstGeom prst="ellipse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:</a:t>
            </a:r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ষষ্ঠ</a:t>
            </a:r>
          </a:p>
          <a:p>
            <a:pPr algn="ctr"/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: </a:t>
            </a:r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কৃষিশিক্ষা</a:t>
            </a:r>
          </a:p>
          <a:p>
            <a:pPr algn="ctr"/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: ২য় </a:t>
            </a:r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(পাঠ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-১</a:t>
            </a:r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</a:t>
            </a:r>
          </a:p>
          <a:p>
            <a:pPr algn="ctr"/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: </a:t>
            </a:r>
            <a:r>
              <a:rPr lang="bn-BD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৫০মিনিট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4800" y="152400"/>
            <a:ext cx="4572000" cy="685800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bliqueBottomLeft"/>
            <a:lightRig rig="threePt" dir="t"/>
          </a:scene3d>
          <a:sp3d>
            <a:bevelT w="152400" h="50800" prst="softRound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পরিচয়</a:t>
            </a:r>
            <a:endParaRPr lang="en-US" sz="66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28600" y="5943600"/>
            <a:ext cx="4572000" cy="914400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মোবাইল</a:t>
            </a:r>
            <a:r>
              <a:rPr lang="en-US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০১৭১২১</a:t>
            </a:r>
            <a:r>
              <a:rPr lang="en-US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৭৫৬৪২</a:t>
            </a:r>
            <a:endParaRPr lang="en-US" sz="32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105400" y="4724400"/>
            <a:ext cx="4038600" cy="1676400"/>
          </a:xfrm>
          <a:prstGeom prst="ellipse">
            <a:avLst/>
          </a:prstGeom>
          <a:blipFill>
            <a:blip r:embed="rId6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ই-</a:t>
            </a:r>
            <a:r>
              <a:rPr lang="en-US" sz="36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মেইল</a:t>
            </a:r>
            <a:r>
              <a:rPr lang="en-US" sz="3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shaikhmasudurrahman@gmail.com</a:t>
            </a:r>
            <a:endParaRPr lang="en-US" sz="24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C:\Users\HERA COMPUTER\Desktop\2016080100153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286" y="204952"/>
            <a:ext cx="347743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76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6200" y="228600"/>
            <a:ext cx="15231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295400"/>
            <a:ext cx="36182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কাকে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4845" y="2286000"/>
            <a:ext cx="35349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আদি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2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014" y="3352800"/>
            <a:ext cx="45576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প্রযুক্তির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২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বৈশিষ্ট্য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769" y="4419600"/>
            <a:ext cx="45432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৪।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মাছ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ধরার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কয়েকটি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0" y="304800"/>
            <a:ext cx="21595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বাড়ীর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2667000"/>
            <a:ext cx="739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জানা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মতে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এলাকায়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নতুন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কিভাবে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এসেছে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বিস্তারিত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লিখে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নিয়ে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আসবে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6615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class six chapter 2\mobile picture gif 30-10-15\images_5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981199"/>
            <a:ext cx="2128921" cy="25146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52" name="Picture 4" descr="D:\class six chapter 2\mobile picture gif 30-10-15\images_55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5121" y="1981200"/>
            <a:ext cx="2133600" cy="2514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Rectangle 6"/>
          <p:cNvSpPr/>
          <p:nvPr/>
        </p:nvSpPr>
        <p:spPr>
          <a:xfrm>
            <a:off x="1098917" y="5181600"/>
            <a:ext cx="22140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মাছ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ধরার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জে</a:t>
            </a:r>
            <a:endParaRPr 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4643735"/>
            <a:ext cx="6607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পলো</a:t>
            </a:r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5600" y="4643735"/>
            <a:ext cx="6735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চারো</a:t>
            </a:r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57800" y="4643735"/>
            <a:ext cx="7232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লাঙল</a:t>
            </a:r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0" y="4643735"/>
            <a:ext cx="6896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ট্রাক্টর</a:t>
            </a:r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5257800"/>
            <a:ext cx="14189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কাজে</a:t>
            </a:r>
            <a:endParaRPr 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8435" name="Picture 3" descr="D:\Doc\Dhanbar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558" y="1981199"/>
            <a:ext cx="2084495" cy="24679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plough এর চিত্র ফলাফ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339" y="1981200"/>
            <a:ext cx="2395661" cy="246797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82179" y="457200"/>
            <a:ext cx="25090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পাঠ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46697" y="2967335"/>
            <a:ext cx="41104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48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4800" b="1" cap="none" spc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প্রযুক্তির</a:t>
            </a:r>
            <a:r>
              <a:rPr lang="en-US" sz="48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4800" b="1" cap="none" spc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ধারণা</a:t>
            </a:r>
            <a:endParaRPr lang="en-US" sz="48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228600"/>
            <a:ext cx="17700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1939" y="1676400"/>
            <a:ext cx="68194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আদি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প্রযুক্তির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উৎপত্তি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2743200"/>
            <a:ext cx="58288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প্রযুক্তির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বৈশিষ্ট্য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3682425"/>
            <a:ext cx="70551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ভিত্তিক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প্রযুক্তিগুলোর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92111"/>
            <a:ext cx="8391099" cy="545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D:\class six chapter 2\mobile picture gif 30-10-15\Spinning_globe%20%281%29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67" y="10668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8" y="1524000"/>
            <a:ext cx="14747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38400" y="1184238"/>
            <a:ext cx="100219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খাদ্য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ঘাটতি</a:t>
            </a:r>
            <a:endParaRPr lang="en-US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1045738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কৃষিপণ্যে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উৎপাদন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8434" name="Picture 2" descr="D:\class six chapter 2\agriculture\8 class\eight lesson 6\food460x2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598" y="914400"/>
            <a:ext cx="2198202" cy="18014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28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78" y="762000"/>
            <a:ext cx="6290364" cy="5791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2" name="Oval 1"/>
          <p:cNvSpPr/>
          <p:nvPr/>
        </p:nvSpPr>
        <p:spPr>
          <a:xfrm>
            <a:off x="3692236" y="3200400"/>
            <a:ext cx="4572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05000" y="3505200"/>
            <a:ext cx="304800" cy="6953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393372" y="4079227"/>
            <a:ext cx="457200" cy="37141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974906" y="2359933"/>
            <a:ext cx="1447800" cy="17192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752600" y="4300505"/>
            <a:ext cx="3048000" cy="156689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32114" y="3219580"/>
            <a:ext cx="1326572" cy="81875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91989" y="609600"/>
            <a:ext cx="199481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পশু-পাখি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শিকার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করত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57342" y="5105400"/>
            <a:ext cx="261045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বন-জঙ্গল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ফল-মূল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সংগ্রহ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করত</a:t>
            </a:r>
            <a:endParaRPr 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91989" y="3352800"/>
            <a:ext cx="237581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নদী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সাগর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মাছ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সংগ্রহ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করত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2670" y="1576662"/>
            <a:ext cx="787396" cy="1569660"/>
          </a:xfrm>
          <a:prstGeom prst="rect">
            <a:avLst/>
          </a:prstGeom>
          <a:noFill/>
          <a:scene3d>
            <a:camera prst="orthographicFront"/>
            <a:lightRig rig="flat" dir="tl">
              <a:rot lat="0" lon="0" rev="6600000"/>
            </a:lightRig>
          </a:scene3d>
          <a:sp3d>
            <a:bevelT prst="slope"/>
          </a:sp3d>
        </p:spPr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32027" y="1821324"/>
            <a:ext cx="245957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পরবর্তীতে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তারা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সমস্যায়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পড়ে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গেল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99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/>
      <p:bldP spid="1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2798453"/>
              </p:ext>
            </p:extLst>
          </p:nvPr>
        </p:nvGraphicFramePr>
        <p:xfrm>
          <a:off x="304800" y="503504"/>
          <a:ext cx="8610600" cy="6202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4800" y="35814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NikoshBAN" pitchFamily="2" charset="0"/>
                <a:cs typeface="NikoshBAN" pitchFamily="2" charset="0"/>
              </a:rPr>
              <a:t>১। </a:t>
            </a:r>
            <a:r>
              <a:rPr lang="as-IN" b="1" dirty="0" smtClean="0">
                <a:latin typeface="NikoshBAN" pitchFamily="2" charset="0"/>
                <a:cs typeface="NikoshBAN" pitchFamily="2" charset="0"/>
              </a:rPr>
              <a:t>মাটিতে </a:t>
            </a:r>
            <a:r>
              <a:rPr lang="as-IN" b="1" dirty="0">
                <a:latin typeface="NikoshBAN" pitchFamily="2" charset="0"/>
                <a:cs typeface="NikoshBAN" pitchFamily="2" charset="0"/>
              </a:rPr>
              <a:t>বীজ পড়লে 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b="1" dirty="0" smtClean="0">
                <a:latin typeface="NikoshBAN" pitchFamily="2" charset="0"/>
                <a:cs typeface="NikoshBAN" pitchFamily="2" charset="0"/>
              </a:rPr>
              <a:t>চারা </a:t>
            </a:r>
            <a:r>
              <a:rPr lang="as-IN" b="1" dirty="0">
                <a:latin typeface="NikoshBAN" pitchFamily="2" charset="0"/>
                <a:cs typeface="NikoshBAN" pitchFamily="2" charset="0"/>
              </a:rPr>
              <a:t>বের হয়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0" y="87224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NikoshBAN" pitchFamily="2" charset="0"/>
                <a:cs typeface="NikoshBAN" pitchFamily="2" charset="0"/>
              </a:rPr>
              <a:t>২। </a:t>
            </a:r>
            <a:r>
              <a:rPr lang="as-IN" b="1" dirty="0" smtClean="0">
                <a:latin typeface="NikoshBAN" pitchFamily="2" charset="0"/>
                <a:cs typeface="NikoshBAN" pitchFamily="2" charset="0"/>
              </a:rPr>
              <a:t>ধীরে </a:t>
            </a:r>
            <a:r>
              <a:rPr lang="as-IN" b="1" dirty="0">
                <a:latin typeface="NikoshBAN" pitchFamily="2" charset="0"/>
                <a:cs typeface="NikoshBAN" pitchFamily="2" charset="0"/>
              </a:rPr>
              <a:t>ধীরে 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b="1" dirty="0" smtClean="0">
                <a:latin typeface="NikoshBAN" pitchFamily="2" charset="0"/>
                <a:cs typeface="NikoshBAN" pitchFamily="2" charset="0"/>
              </a:rPr>
              <a:t>গাছ </a:t>
            </a:r>
            <a:r>
              <a:rPr lang="as-IN" b="1" dirty="0">
                <a:latin typeface="NikoshBAN" pitchFamily="2" charset="0"/>
                <a:cs typeface="NikoshBAN" pitchFamily="2" charset="0"/>
              </a:rPr>
              <a:t>বড় হয়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6600" y="43434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NikoshBAN" pitchFamily="2" charset="0"/>
                <a:cs typeface="NikoshBAN" pitchFamily="2" charset="0"/>
              </a:rPr>
              <a:t>৩। </a:t>
            </a:r>
            <a:r>
              <a:rPr lang="as-IN" b="1" dirty="0" smtClean="0">
                <a:latin typeface="NikoshBAN" pitchFamily="2" charset="0"/>
                <a:cs typeface="NikoshBAN" pitchFamily="2" charset="0"/>
              </a:rPr>
              <a:t>ফুল </a:t>
            </a:r>
            <a:r>
              <a:rPr lang="as-IN" b="1" dirty="0">
                <a:latin typeface="NikoshBAN" pitchFamily="2" charset="0"/>
                <a:cs typeface="NikoshBAN" pitchFamily="2" charset="0"/>
              </a:rPr>
              <a:t>ও ফল হয়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638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NikoshBAN" pitchFamily="2" charset="0"/>
                <a:cs typeface="NikoshBAN" pitchFamily="2" charset="0"/>
              </a:rPr>
              <a:t>৪। </a:t>
            </a:r>
            <a:r>
              <a:rPr lang="as-IN" b="1" dirty="0" smtClean="0">
                <a:latin typeface="NikoshBAN" pitchFamily="2" charset="0"/>
                <a:cs typeface="NikoshBAN" pitchFamily="2" charset="0"/>
              </a:rPr>
              <a:t>এই </a:t>
            </a:r>
            <a:r>
              <a:rPr lang="as-IN" b="1" dirty="0">
                <a:latin typeface="NikoshBAN" pitchFamily="2" charset="0"/>
                <a:cs typeface="NikoshBAN" pitchFamily="2" charset="0"/>
              </a:rPr>
              <a:t>ফল খাওয়া যায়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800" y="2895600"/>
            <a:ext cx="190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s-IN" sz="2800" b="1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প্রথম প্রযুক্তি হিসাবে কৃষি </a:t>
            </a:r>
            <a:r>
              <a:rPr lang="as-IN" sz="28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উদ্ভাবন</a:t>
            </a:r>
            <a:r>
              <a:rPr lang="en-US" sz="28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প্রক্রিয়া</a:t>
            </a:r>
            <a:endParaRPr lang="as-IN" sz="2800" b="1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78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990600"/>
            <a:ext cx="4501531" cy="35115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0600" y="4565625"/>
            <a:ext cx="19928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উৎপাদন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67156"/>
            <a:ext cx="4012972" cy="357929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89992" y="4561582"/>
            <a:ext cx="307424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বনের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পশুদের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পোষ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মানিয়ে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গৃহে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পালন</a:t>
            </a:r>
            <a:endParaRPr 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65942" y="152400"/>
            <a:ext cx="27719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আদি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87026" y="5090993"/>
            <a:ext cx="0" cy="6240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62100" y="5715000"/>
            <a:ext cx="6858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96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1876</TotalTime>
  <Words>907</Words>
  <Application>Microsoft Office PowerPoint</Application>
  <PresentationFormat>On-screen Show (4:3)</PresentationFormat>
  <Paragraphs>168</Paragraphs>
  <Slides>22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HERA COMPUTER</cp:lastModifiedBy>
  <cp:revision>173</cp:revision>
  <dcterms:created xsi:type="dcterms:W3CDTF">2006-08-16T00:00:00Z</dcterms:created>
  <dcterms:modified xsi:type="dcterms:W3CDTF">2016-08-06T14:03:57Z</dcterms:modified>
</cp:coreProperties>
</file>